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 id="2147483756" r:id="rId5"/>
    <p:sldMasterId id="2147483768" r:id="rId6"/>
    <p:sldMasterId id="2147483792" r:id="rId7"/>
    <p:sldMasterId id="2147483804" r:id="rId8"/>
  </p:sldMasterIdLst>
  <p:notesMasterIdLst>
    <p:notesMasterId r:id="rId25"/>
  </p:notesMasterIdLst>
  <p:handoutMasterIdLst>
    <p:handoutMasterId r:id="rId26"/>
  </p:handoutMasterIdLst>
  <p:sldIdLst>
    <p:sldId id="256" r:id="rId9"/>
    <p:sldId id="258" r:id="rId10"/>
    <p:sldId id="262" r:id="rId11"/>
    <p:sldId id="284" r:id="rId12"/>
    <p:sldId id="264" r:id="rId13"/>
    <p:sldId id="1211" r:id="rId14"/>
    <p:sldId id="1207" r:id="rId15"/>
    <p:sldId id="1205" r:id="rId16"/>
    <p:sldId id="1197" r:id="rId17"/>
    <p:sldId id="1209" r:id="rId18"/>
    <p:sldId id="1208" r:id="rId19"/>
    <p:sldId id="1195" r:id="rId20"/>
    <p:sldId id="1214" r:id="rId21"/>
    <p:sldId id="1213" r:id="rId22"/>
    <p:sldId id="1216" r:id="rId23"/>
    <p:sldId id="279" r:id="rId24"/>
  </p:sldIdLst>
  <p:sldSz cx="9144000" cy="6858000" type="screen4x3"/>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291C"/>
    <a:srgbClr val="FFCD00"/>
    <a:srgbClr val="454E53"/>
    <a:srgbClr val="333F48"/>
    <a:srgbClr val="FF6201"/>
    <a:srgbClr val="009BB7"/>
    <a:srgbClr val="D52B1E"/>
    <a:srgbClr val="FECB00"/>
    <a:srgbClr val="4BACC6"/>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AC0AB4-10F2-4C90-8C42-AEC06A938CBD}" v="4" dt="2025-10-27T11:44:52.4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5" autoAdjust="0"/>
    <p:restoredTop sz="94660"/>
  </p:normalViewPr>
  <p:slideViewPr>
    <p:cSldViewPr snapToGrid="0">
      <p:cViewPr varScale="1">
        <p:scale>
          <a:sx n="72" d="100"/>
          <a:sy n="72" d="100"/>
        </p:scale>
        <p:origin x="1685" y="283"/>
      </p:cViewPr>
      <p:guideLst>
        <p:guide orient="horz" pos="2160"/>
        <p:guide pos="2880"/>
      </p:guideLst>
    </p:cSldViewPr>
  </p:slid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torre Sanchez, Teresa" userId="bcbcc4fa-b4ca-4862-971d-07359a2051e5" providerId="ADAL" clId="{792DCAE6-9E21-46DD-B984-1D11999C1680}"/>
    <pc:docChg chg="custSel delSld modSld">
      <pc:chgData name="Latorre Sanchez, Teresa" userId="bcbcc4fa-b4ca-4862-971d-07359a2051e5" providerId="ADAL" clId="{792DCAE6-9E21-46DD-B984-1D11999C1680}" dt="2025-10-27T12:04:47.821" v="688" actId="20577"/>
      <pc:docMkLst>
        <pc:docMk/>
      </pc:docMkLst>
      <pc:sldChg chg="modSp mod">
        <pc:chgData name="Latorre Sanchez, Teresa" userId="bcbcc4fa-b4ca-4862-971d-07359a2051e5" providerId="ADAL" clId="{792DCAE6-9E21-46DD-B984-1D11999C1680}" dt="2025-10-27T11:46:00.805" v="29" actId="6549"/>
        <pc:sldMkLst>
          <pc:docMk/>
          <pc:sldMk cId="631465195" sldId="256"/>
        </pc:sldMkLst>
        <pc:spChg chg="mod">
          <ac:chgData name="Latorre Sanchez, Teresa" userId="bcbcc4fa-b4ca-4862-971d-07359a2051e5" providerId="ADAL" clId="{792DCAE6-9E21-46DD-B984-1D11999C1680}" dt="2025-10-27T11:46:00.805" v="29" actId="6549"/>
          <ac:spMkLst>
            <pc:docMk/>
            <pc:sldMk cId="631465195" sldId="256"/>
            <ac:spMk id="6" creationId="{E1B65577-7D46-45C0-B238-E7D4B5C02E75}"/>
          </ac:spMkLst>
        </pc:spChg>
      </pc:sldChg>
      <pc:sldChg chg="delSp modSp mod">
        <pc:chgData name="Latorre Sanchez, Teresa" userId="bcbcc4fa-b4ca-4862-971d-07359a2051e5" providerId="ADAL" clId="{792DCAE6-9E21-46DD-B984-1D11999C1680}" dt="2025-10-27T11:45:12.327" v="21" actId="6549"/>
        <pc:sldMkLst>
          <pc:docMk/>
          <pc:sldMk cId="1978809083" sldId="258"/>
        </pc:sldMkLst>
        <pc:spChg chg="mod">
          <ac:chgData name="Latorre Sanchez, Teresa" userId="bcbcc4fa-b4ca-4862-971d-07359a2051e5" providerId="ADAL" clId="{792DCAE6-9E21-46DD-B984-1D11999C1680}" dt="2025-10-27T11:44:32.197" v="6" actId="1076"/>
          <ac:spMkLst>
            <pc:docMk/>
            <pc:sldMk cId="1978809083" sldId="258"/>
            <ac:spMk id="2" creationId="{34D2DAB9-385E-82ED-12EF-8931FC36D5A3}"/>
          </ac:spMkLst>
        </pc:spChg>
        <pc:spChg chg="del">
          <ac:chgData name="Latorre Sanchez, Teresa" userId="bcbcc4fa-b4ca-4862-971d-07359a2051e5" providerId="ADAL" clId="{792DCAE6-9E21-46DD-B984-1D11999C1680}" dt="2025-10-27T11:44:12.184" v="3" actId="478"/>
          <ac:spMkLst>
            <pc:docMk/>
            <pc:sldMk cId="1978809083" sldId="258"/>
            <ac:spMk id="3" creationId="{E3010CA9-CD04-B879-7C01-FA2663A335F4}"/>
          </ac:spMkLst>
        </pc:spChg>
        <pc:spChg chg="mod">
          <ac:chgData name="Latorre Sanchez, Teresa" userId="bcbcc4fa-b4ca-4862-971d-07359a2051e5" providerId="ADAL" clId="{792DCAE6-9E21-46DD-B984-1D11999C1680}" dt="2025-10-27T11:45:12.327" v="21" actId="6549"/>
          <ac:spMkLst>
            <pc:docMk/>
            <pc:sldMk cId="1978809083" sldId="258"/>
            <ac:spMk id="7" creationId="{08907AF9-0C41-75DB-DD42-891C16FA3762}"/>
          </ac:spMkLst>
        </pc:spChg>
        <pc:spChg chg="del">
          <ac:chgData name="Latorre Sanchez, Teresa" userId="bcbcc4fa-b4ca-4862-971d-07359a2051e5" providerId="ADAL" clId="{792DCAE6-9E21-46DD-B984-1D11999C1680}" dt="2025-10-27T11:44:06.399" v="2" actId="478"/>
          <ac:spMkLst>
            <pc:docMk/>
            <pc:sldMk cId="1978809083" sldId="258"/>
            <ac:spMk id="8" creationId="{7F5C2A5E-53DB-9D87-8572-7C020FC1A2AA}"/>
          </ac:spMkLst>
        </pc:spChg>
        <pc:spChg chg="mod">
          <ac:chgData name="Latorre Sanchez, Teresa" userId="bcbcc4fa-b4ca-4862-971d-07359a2051e5" providerId="ADAL" clId="{792DCAE6-9E21-46DD-B984-1D11999C1680}" dt="2025-10-27T11:44:46.339" v="8" actId="1076"/>
          <ac:spMkLst>
            <pc:docMk/>
            <pc:sldMk cId="1978809083" sldId="258"/>
            <ac:spMk id="30" creationId="{D95E1944-03AB-4A51-BC3A-7AE34A376719}"/>
          </ac:spMkLst>
        </pc:spChg>
        <pc:spChg chg="mod">
          <ac:chgData name="Latorre Sanchez, Teresa" userId="bcbcc4fa-b4ca-4862-971d-07359a2051e5" providerId="ADAL" clId="{792DCAE6-9E21-46DD-B984-1D11999C1680}" dt="2025-10-27T11:44:52.431" v="9" actId="1076"/>
          <ac:spMkLst>
            <pc:docMk/>
            <pc:sldMk cId="1978809083" sldId="258"/>
            <ac:spMk id="66" creationId="{55A342B1-AAE0-4890-9161-4BDECF6EB06E}"/>
          </ac:spMkLst>
        </pc:spChg>
        <pc:cxnChg chg="mod">
          <ac:chgData name="Latorre Sanchez, Teresa" userId="bcbcc4fa-b4ca-4862-971d-07359a2051e5" providerId="ADAL" clId="{792DCAE6-9E21-46DD-B984-1D11999C1680}" dt="2025-10-27T11:44:39.733" v="7" actId="1076"/>
          <ac:cxnSpMkLst>
            <pc:docMk/>
            <pc:sldMk cId="1978809083" sldId="258"/>
            <ac:cxnSpMk id="4" creationId="{D7FCE641-A114-7CC0-5EAE-FF2D8DE006DB}"/>
          </ac:cxnSpMkLst>
        </pc:cxnChg>
        <pc:cxnChg chg="del">
          <ac:chgData name="Latorre Sanchez, Teresa" userId="bcbcc4fa-b4ca-4862-971d-07359a2051e5" providerId="ADAL" clId="{792DCAE6-9E21-46DD-B984-1D11999C1680}" dt="2025-10-27T11:44:15.143" v="4" actId="478"/>
          <ac:cxnSpMkLst>
            <pc:docMk/>
            <pc:sldMk cId="1978809083" sldId="258"/>
            <ac:cxnSpMk id="5" creationId="{03B58549-81AD-1B2F-901F-3FEF2E008DD4}"/>
          </ac:cxnSpMkLst>
        </pc:cxnChg>
        <pc:cxnChg chg="mod">
          <ac:chgData name="Latorre Sanchez, Teresa" userId="bcbcc4fa-b4ca-4862-971d-07359a2051e5" providerId="ADAL" clId="{792DCAE6-9E21-46DD-B984-1D11999C1680}" dt="2025-10-27T11:45:00.888" v="10" actId="1076"/>
          <ac:cxnSpMkLst>
            <pc:docMk/>
            <pc:sldMk cId="1978809083" sldId="258"/>
            <ac:cxnSpMk id="40" creationId="{06A8EF30-C07D-4EA5-BB58-37B4E078624F}"/>
          </ac:cxnSpMkLst>
        </pc:cxnChg>
      </pc:sldChg>
      <pc:sldChg chg="modSp mod">
        <pc:chgData name="Latorre Sanchez, Teresa" userId="bcbcc4fa-b4ca-4862-971d-07359a2051e5" providerId="ADAL" clId="{792DCAE6-9E21-46DD-B984-1D11999C1680}" dt="2025-10-27T11:46:55.175" v="42" actId="20577"/>
        <pc:sldMkLst>
          <pc:docMk/>
          <pc:sldMk cId="3071550733" sldId="1197"/>
        </pc:sldMkLst>
        <pc:spChg chg="mod">
          <ac:chgData name="Latorre Sanchez, Teresa" userId="bcbcc4fa-b4ca-4862-971d-07359a2051e5" providerId="ADAL" clId="{792DCAE6-9E21-46DD-B984-1D11999C1680}" dt="2025-10-27T11:46:55.175" v="42" actId="20577"/>
          <ac:spMkLst>
            <pc:docMk/>
            <pc:sldMk cId="3071550733" sldId="1197"/>
            <ac:spMk id="5" creationId="{EFA8B92F-97B6-BEF1-0959-E12FA55FE544}"/>
          </ac:spMkLst>
        </pc:spChg>
      </pc:sldChg>
      <pc:sldChg chg="modSp mod">
        <pc:chgData name="Latorre Sanchez, Teresa" userId="bcbcc4fa-b4ca-4862-971d-07359a2051e5" providerId="ADAL" clId="{792DCAE6-9E21-46DD-B984-1D11999C1680}" dt="2025-10-27T11:47:25.213" v="58" actId="20577"/>
        <pc:sldMkLst>
          <pc:docMk/>
          <pc:sldMk cId="2576666446" sldId="1205"/>
        </pc:sldMkLst>
        <pc:spChg chg="mod">
          <ac:chgData name="Latorre Sanchez, Teresa" userId="bcbcc4fa-b4ca-4862-971d-07359a2051e5" providerId="ADAL" clId="{792DCAE6-9E21-46DD-B984-1D11999C1680}" dt="2025-10-27T11:47:25.213" v="58" actId="20577"/>
          <ac:spMkLst>
            <pc:docMk/>
            <pc:sldMk cId="2576666446" sldId="1205"/>
            <ac:spMk id="3" creationId="{FC298EB4-5D7A-E5B1-7AEB-9A80730A42A9}"/>
          </ac:spMkLst>
        </pc:spChg>
      </pc:sldChg>
      <pc:sldChg chg="modSp mod">
        <pc:chgData name="Latorre Sanchez, Teresa" userId="bcbcc4fa-b4ca-4862-971d-07359a2051e5" providerId="ADAL" clId="{792DCAE6-9E21-46DD-B984-1D11999C1680}" dt="2025-10-27T11:48:15.267" v="72" actId="1076"/>
        <pc:sldMkLst>
          <pc:docMk/>
          <pc:sldMk cId="797035141" sldId="1209"/>
        </pc:sldMkLst>
        <pc:spChg chg="mod">
          <ac:chgData name="Latorre Sanchez, Teresa" userId="bcbcc4fa-b4ca-4862-971d-07359a2051e5" providerId="ADAL" clId="{792DCAE6-9E21-46DD-B984-1D11999C1680}" dt="2025-10-27T11:48:15.267" v="72" actId="1076"/>
          <ac:spMkLst>
            <pc:docMk/>
            <pc:sldMk cId="797035141" sldId="1209"/>
            <ac:spMk id="4" creationId="{5C479C0F-A069-8515-F276-630D5591B06C}"/>
          </ac:spMkLst>
        </pc:spChg>
        <pc:spChg chg="mod">
          <ac:chgData name="Latorre Sanchez, Teresa" userId="bcbcc4fa-b4ca-4862-971d-07359a2051e5" providerId="ADAL" clId="{792DCAE6-9E21-46DD-B984-1D11999C1680}" dt="2025-10-27T11:48:09.493" v="71" actId="6549"/>
          <ac:spMkLst>
            <pc:docMk/>
            <pc:sldMk cId="797035141" sldId="1209"/>
            <ac:spMk id="6" creationId="{D257B2D7-5EAF-5CDE-8595-9F0385235D97}"/>
          </ac:spMkLst>
        </pc:spChg>
      </pc:sldChg>
      <pc:sldChg chg="del">
        <pc:chgData name="Latorre Sanchez, Teresa" userId="bcbcc4fa-b4ca-4862-971d-07359a2051e5" providerId="ADAL" clId="{792DCAE6-9E21-46DD-B984-1D11999C1680}" dt="2025-10-27T11:43:54.469" v="0" actId="47"/>
        <pc:sldMkLst>
          <pc:docMk/>
          <pc:sldMk cId="2454361434" sldId="1212"/>
        </pc:sldMkLst>
      </pc:sldChg>
      <pc:sldChg chg="modSp mod">
        <pc:chgData name="Latorre Sanchez, Teresa" userId="bcbcc4fa-b4ca-4862-971d-07359a2051e5" providerId="ADAL" clId="{792DCAE6-9E21-46DD-B984-1D11999C1680}" dt="2025-10-27T12:04:47.821" v="688" actId="20577"/>
        <pc:sldMkLst>
          <pc:docMk/>
          <pc:sldMk cId="24901848" sldId="1213"/>
        </pc:sldMkLst>
        <pc:spChg chg="mod">
          <ac:chgData name="Latorre Sanchez, Teresa" userId="bcbcc4fa-b4ca-4862-971d-07359a2051e5" providerId="ADAL" clId="{792DCAE6-9E21-46DD-B984-1D11999C1680}" dt="2025-10-27T11:59:30.679" v="525" actId="1076"/>
          <ac:spMkLst>
            <pc:docMk/>
            <pc:sldMk cId="24901848" sldId="1213"/>
            <ac:spMk id="3" creationId="{E2895A9B-765D-6612-D43D-746201DDD592}"/>
          </ac:spMkLst>
        </pc:spChg>
        <pc:spChg chg="mod">
          <ac:chgData name="Latorre Sanchez, Teresa" userId="bcbcc4fa-b4ca-4862-971d-07359a2051e5" providerId="ADAL" clId="{792DCAE6-9E21-46DD-B984-1D11999C1680}" dt="2025-10-27T12:04:47.821" v="688" actId="20577"/>
          <ac:spMkLst>
            <pc:docMk/>
            <pc:sldMk cId="24901848" sldId="1213"/>
            <ac:spMk id="4" creationId="{0DC8539E-34FD-4036-0E68-8F0A831BCB7E}"/>
          </ac:spMkLst>
        </pc:spChg>
      </pc:sldChg>
      <pc:sldChg chg="modSp mod">
        <pc:chgData name="Latorre Sanchez, Teresa" userId="bcbcc4fa-b4ca-4862-971d-07359a2051e5" providerId="ADAL" clId="{792DCAE6-9E21-46DD-B984-1D11999C1680}" dt="2025-10-27T11:48:41.639" v="83" actId="6549"/>
        <pc:sldMkLst>
          <pc:docMk/>
          <pc:sldMk cId="441053193" sldId="1214"/>
        </pc:sldMkLst>
        <pc:spChg chg="mod">
          <ac:chgData name="Latorre Sanchez, Teresa" userId="bcbcc4fa-b4ca-4862-971d-07359a2051e5" providerId="ADAL" clId="{792DCAE6-9E21-46DD-B984-1D11999C1680}" dt="2025-10-27T11:48:41.639" v="83" actId="6549"/>
          <ac:spMkLst>
            <pc:docMk/>
            <pc:sldMk cId="441053193" sldId="1214"/>
            <ac:spMk id="5" creationId="{34B11B71-A306-38B3-E5EE-CE8D97FC69FD}"/>
          </ac:spMkLst>
        </pc:spChg>
      </pc:sldChg>
      <pc:sldChg chg="del">
        <pc:chgData name="Latorre Sanchez, Teresa" userId="bcbcc4fa-b4ca-4862-971d-07359a2051e5" providerId="ADAL" clId="{792DCAE6-9E21-46DD-B984-1D11999C1680}" dt="2025-10-27T11:43:56.981" v="1" actId="47"/>
        <pc:sldMkLst>
          <pc:docMk/>
          <pc:sldMk cId="3277351488" sldId="121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728A293C-6DBA-C023-D5A0-337E4936F0B2}"/>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02EA13C3-AD88-5B86-7687-76A90841FA9A}"/>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1BB6ED7B-4D48-4855-B277-689CB2174F2A}" type="datetimeFigureOut">
              <a:rPr lang="es-ES" smtClean="0"/>
              <a:t>27/10/2025</a:t>
            </a:fld>
            <a:endParaRPr lang="es-ES"/>
          </a:p>
        </p:txBody>
      </p:sp>
      <p:sp>
        <p:nvSpPr>
          <p:cNvPr id="4" name="Marcador de pie de página 3">
            <a:extLst>
              <a:ext uri="{FF2B5EF4-FFF2-40B4-BE49-F238E27FC236}">
                <a16:creationId xmlns:a16="http://schemas.microsoft.com/office/drawing/2014/main" id="{F890EF50-F745-0C04-7119-67D552102990}"/>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259EBAFC-77F3-6B6B-B265-7B4493A689CE}"/>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E8AC8AC-F20B-4EDF-8F22-254054EED8CD}" type="slidenum">
              <a:rPr lang="es-ES" smtClean="0"/>
              <a:t>‹Nº›</a:t>
            </a:fld>
            <a:endParaRPr lang="es-ES"/>
          </a:p>
        </p:txBody>
      </p:sp>
    </p:spTree>
    <p:extLst>
      <p:ext uri="{BB962C8B-B14F-4D97-AF65-F5344CB8AC3E}">
        <p14:creationId xmlns:p14="http://schemas.microsoft.com/office/powerpoint/2010/main" val="3649331012"/>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19T14:39:14.201"/>
    </inkml:context>
    <inkml:brush xml:id="br0">
      <inkml:brushProperty name="width" value="0.035" units="cm"/>
      <inkml:brushProperty name="height" value="0.035" units="cm"/>
      <inkml:brushProperty name="color" value="#FFC114"/>
    </inkml:brush>
  </inkml:definitions>
  <inkml:trace contextRef="#ctx0" brushRef="#br0">107 211 24575,'1'-2'0,"0"0"0,0-1 0,-1 1 0,2 0 0,-1 0 0,0-1 0,0 1 0,0 1 0,1-2 0,-1 2 0,1-1 0,3-3 0,6-8 0,42-65 0,-44 67 0,0 1 0,0 0 0,1 0 0,20-15 0,-24 22 0,-1 0 0,1 0 0,-1 0 0,1 1 0,0 1 0,1-2 0,-1 2 0,0 0 0,13-1 0,6 1 0,30 3 0,-21-1 0,302 0 0,-320 0 0,0 0 0,0 1 0,1 1 0,16 5 0,64 24 0,-43-13 0,-13-5 0,7 3 0,77 15 0,-117-31 0,22 5 0,36 10 0,-57-14 0,0 2 0,0 0 0,-1 0 0,0 0 0,0 1 0,0 0 0,-1 0 0,11 9 0,-8-5 0,1-2 0,-1 1 0,1-2 0,18 10 0,8 4 0,18 16 0,57 31 0,-92-55 0,-1 2 0,0 0 0,-1 1 0,23 24 0,2 1 0,-21-19 0,0 3 0,-2-1 0,0 2 0,-2 0 0,0 1 0,17 37 0,69 180 0,-61-135 0,164 373 0,-171-392 0,26 97 0,-24-69 0,-14-51 0,-15-44 0,0 1 0,-1 1 0,-2-1 0,6 35 0,-8 26 0,-5 83 0,-1-58 0,2-52 0,-3 0 0,-2 0 0,-2-1 0,-22 79 0,7-69 0,-2-2 0,-4 0 0,-3-2 0,-68 105 0,81-144 0,-1 0 0,-2-1 0,0-1 0,-45 35 0,21-19 0,15-13 0,-2-1 0,0-2 0,-45 22 0,68-39 0,0 0 0,-1-1 0,1 0 0,-1 0 0,0-1 0,1-1 0,-16 2 0,-73-5 0,45 0 0,10 0 0,1-2 0,0-2 0,0-2 0,-81-25 0,64 12 0,1-3 0,-95-54 0,126 60 0,0 0 0,-40-40 0,38 32 0,-42-29 0,21 17 0,-74-68 0,102 85 0,-55-46 0,40 36 0,0-2 0,-58-69 0,71 73 0,4 4 0,0-2 0,2 0 0,-24-45 0,26 42 0,0 1 0,-23-28 0,-14-24 0,44 63 0,2-1 0,-1 1 0,-7-35 0,8 28 0,-12-31 0,-26-63 0,25 69 0,-23-84 0,-1-55 0,41 167 0,-1-33 0,3 37 0,-1-1 0,-7-35 0,3 29 0,1 1 0,2 0 0,-1-32 0,5-76 0,1 48 0,-2-1074-1365,0 1136-5461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451E60D-0CFB-4D60-9B09-8D2DB97704FB}" type="datetimeFigureOut">
              <a:rPr lang="es-ES" smtClean="0"/>
              <a:t>27/10/2025</a:t>
            </a:fld>
            <a:endParaRPr lang="es-ES"/>
          </a:p>
        </p:txBody>
      </p:sp>
      <p:sp>
        <p:nvSpPr>
          <p:cNvPr id="4" name="Marcador de imagen de diapositiva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77BE2F4-AAD8-4A6B-8E13-A4C893229F81}" type="slidenum">
              <a:rPr lang="es-ES" smtClean="0"/>
              <a:t>‹Nº›</a:t>
            </a:fld>
            <a:endParaRPr lang="es-ES"/>
          </a:p>
        </p:txBody>
      </p:sp>
    </p:spTree>
    <p:extLst>
      <p:ext uri="{BB962C8B-B14F-4D97-AF65-F5344CB8AC3E}">
        <p14:creationId xmlns:p14="http://schemas.microsoft.com/office/powerpoint/2010/main" val="1017211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799" y="2152650"/>
            <a:ext cx="7934325" cy="1449388"/>
          </a:xfrm>
          <a:prstGeom prst="rect">
            <a:avLst/>
          </a:prstGeom>
        </p:spPr>
        <p:txBody>
          <a:bodyPr anchor="b"/>
          <a:lstStyle>
            <a:lvl1pPr algn="ctr">
              <a:defRPr sz="4800">
                <a:latin typeface="HelveticaNeueLT Std Lt"/>
              </a:defRPr>
            </a:lvl1pPr>
          </a:lstStyle>
          <a:p>
            <a:r>
              <a:rPr lang="es-ES" dirty="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atin typeface="HelveticaNeueLT Std 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atin typeface="HelveticaNeueLT Std Lt"/>
              </a:defRPr>
            </a:lvl1pPr>
          </a:lstStyle>
          <a:p>
            <a:fld id="{D1D2A303-15C5-480B-99D1-6AE56BAE6B70}" type="datetimeFigureOut">
              <a:rPr lang="es-ES" smtClean="0"/>
              <a:pPr/>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atin typeface="HelveticaNeueLT Std Lt"/>
              </a:defRPr>
            </a:lvl1pPr>
          </a:lstStyle>
          <a:p>
            <a:endParaRPr lang="es-E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atin typeface="HelveticaNeueLT Std Lt"/>
              </a:defRPr>
            </a:lvl1pPr>
          </a:lstStyle>
          <a:p>
            <a:fld id="{E78C66FA-01C2-4FFE-843F-88AA6F55EBAA}" type="slidenum">
              <a:rPr lang="es-ES" smtClean="0"/>
              <a:pPr/>
              <a:t>‹Nº›</a:t>
            </a:fld>
            <a:endParaRPr lang="es-ES"/>
          </a:p>
        </p:txBody>
      </p:sp>
    </p:spTree>
    <p:extLst>
      <p:ext uri="{BB962C8B-B14F-4D97-AF65-F5344CB8AC3E}">
        <p14:creationId xmlns:p14="http://schemas.microsoft.com/office/powerpoint/2010/main" val="330332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2483460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518535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s-ES" dirty="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1704785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3100646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1668589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34400288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s-E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42476635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s-E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41886424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s-E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3671430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2534291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17785339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2376904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1255086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F095B10-749F-43C8-BAB9-21667F8ACFA8}"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a:p>
        </p:txBody>
      </p:sp>
    </p:spTree>
    <p:extLst>
      <p:ext uri="{BB962C8B-B14F-4D97-AF65-F5344CB8AC3E}">
        <p14:creationId xmlns:p14="http://schemas.microsoft.com/office/powerpoint/2010/main" val="2984750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36883448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6955238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9276557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3836965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s-E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9284404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s-E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9946243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s-E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148264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8369729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1597343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30339138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3055315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68FF80-6875-4992-99F3-8B4C51C2E3C6}"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7F4FA44-1E30-4A68-AF5F-B452703DB4CF}" type="slidenum">
              <a:rPr lang="es-ES" smtClean="0"/>
              <a:t>‹Nº›</a:t>
            </a:fld>
            <a:endParaRPr lang="es-ES"/>
          </a:p>
        </p:txBody>
      </p:sp>
    </p:spTree>
    <p:extLst>
      <p:ext uri="{BB962C8B-B14F-4D97-AF65-F5344CB8AC3E}">
        <p14:creationId xmlns:p14="http://schemas.microsoft.com/office/powerpoint/2010/main" val="11334896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41108066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24079947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23402307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12628224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s-E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7112437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s-E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2329726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691111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s-E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39927996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27437524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26407024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109837109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BA1F2A1-1538-4EF2-8E82-A1B434A12F5E}" type="datetimeFigureOut">
              <a:rPr lang="es-ES" smtClean="0"/>
              <a:t>27/10/2025</a:t>
            </a:fld>
            <a:endParaRPr lang="es-E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s-E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D0F005B4-9AA9-4F61-9E0E-21D41D7EB048}" type="slidenum">
              <a:rPr lang="es-ES" smtClean="0"/>
              <a:t>‹Nº›</a:t>
            </a:fld>
            <a:endParaRPr lang="es-ES"/>
          </a:p>
        </p:txBody>
      </p:sp>
    </p:spTree>
    <p:extLst>
      <p:ext uri="{BB962C8B-B14F-4D97-AF65-F5344CB8AC3E}">
        <p14:creationId xmlns:p14="http://schemas.microsoft.com/office/powerpoint/2010/main" val="17247838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F18F91-32CE-444C-B858-5A178E243316}"/>
              </a:ext>
            </a:extLst>
          </p:cNvPr>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8BA1EEE9-3F4B-4556-AFFF-693A77A50823}"/>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83ACACC4-F1C0-455C-9B4E-78BC9E0BFD9E}"/>
              </a:ext>
            </a:extLst>
          </p:cNvPr>
          <p:cNvSpPr>
            <a:spLocks noGrp="1"/>
          </p:cNvSpPr>
          <p:nvPr>
            <p:ph type="dt" sz="half" idx="10"/>
          </p:nvPr>
        </p:nvSpPr>
        <p:spPr>
          <a:xfrm>
            <a:off x="628650" y="6356351"/>
            <a:ext cx="2057400" cy="365125"/>
          </a:xfrm>
          <a:prstGeom prst="rect">
            <a:avLst/>
          </a:prstGeom>
        </p:spPr>
        <p:txBody>
          <a:bodyPr/>
          <a:lstStyle/>
          <a:p>
            <a:fld id="{DF9BE0B6-446E-41E2-B6E3-7D3AED4BB609}" type="datetime1">
              <a:rPr lang="es-ES" smtClean="0"/>
              <a:t>27/10/2025</a:t>
            </a:fld>
            <a:endParaRPr lang="es-ES" dirty="0"/>
          </a:p>
        </p:txBody>
      </p:sp>
      <p:sp>
        <p:nvSpPr>
          <p:cNvPr id="5" name="Marcador de pie de página 4">
            <a:extLst>
              <a:ext uri="{FF2B5EF4-FFF2-40B4-BE49-F238E27FC236}">
                <a16:creationId xmlns:a16="http://schemas.microsoft.com/office/drawing/2014/main" id="{967C8822-AFD0-49EC-8984-DB2B8EE89418}"/>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6" name="Marcador de número de diapositiva 5">
            <a:extLst>
              <a:ext uri="{FF2B5EF4-FFF2-40B4-BE49-F238E27FC236}">
                <a16:creationId xmlns:a16="http://schemas.microsoft.com/office/drawing/2014/main" id="{E3A9CA34-729B-4FF6-946F-A2B7DA57607C}"/>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374621797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C62970-064C-4C3A-A84E-06948BAD0E09}"/>
              </a:ext>
            </a:extLst>
          </p:cNvPr>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3A93AA2-2DDE-4648-AF05-95B37B3AA612}"/>
              </a:ext>
            </a:extLst>
          </p:cNvPr>
          <p:cNvSpPr>
            <a:spLocks noGrp="1"/>
          </p:cNvSpPr>
          <p:nvPr>
            <p:ph idx="1"/>
          </p:nvPr>
        </p:nvSpPr>
        <p:spPr>
          <a:xfrm>
            <a:off x="628650" y="1825625"/>
            <a:ext cx="78867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7DDADEF-316B-465B-8E01-EDE27EA6609C}"/>
              </a:ext>
            </a:extLst>
          </p:cNvPr>
          <p:cNvSpPr>
            <a:spLocks noGrp="1"/>
          </p:cNvSpPr>
          <p:nvPr>
            <p:ph type="dt" sz="half" idx="10"/>
          </p:nvPr>
        </p:nvSpPr>
        <p:spPr>
          <a:xfrm>
            <a:off x="628650" y="6356351"/>
            <a:ext cx="2057400" cy="365125"/>
          </a:xfrm>
          <a:prstGeom prst="rect">
            <a:avLst/>
          </a:prstGeom>
        </p:spPr>
        <p:txBody>
          <a:bodyPr/>
          <a:lstStyle/>
          <a:p>
            <a:fld id="{90D74CBE-E2E3-49B7-A80E-6F85B12AF3F9}" type="datetime1">
              <a:rPr lang="es-ES" smtClean="0"/>
              <a:t>27/10/2025</a:t>
            </a:fld>
            <a:endParaRPr lang="es-ES" dirty="0"/>
          </a:p>
        </p:txBody>
      </p:sp>
      <p:sp>
        <p:nvSpPr>
          <p:cNvPr id="5" name="Marcador de pie de página 4">
            <a:extLst>
              <a:ext uri="{FF2B5EF4-FFF2-40B4-BE49-F238E27FC236}">
                <a16:creationId xmlns:a16="http://schemas.microsoft.com/office/drawing/2014/main" id="{9F835FDE-0471-43DD-927B-E981A86171B4}"/>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6" name="Marcador de número de diapositiva 5">
            <a:extLst>
              <a:ext uri="{FF2B5EF4-FFF2-40B4-BE49-F238E27FC236}">
                <a16:creationId xmlns:a16="http://schemas.microsoft.com/office/drawing/2014/main" id="{07E93947-0C9B-451B-92F1-814CC429EB92}"/>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196770928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87457C-A81C-46F1-823B-87DEC2F00BE6}"/>
              </a:ext>
            </a:extLst>
          </p:cNvPr>
          <p:cNvSpPr>
            <a:spLocks noGrp="1"/>
          </p:cNvSpPr>
          <p:nvPr>
            <p:ph type="title"/>
          </p:nvPr>
        </p:nvSpPr>
        <p:spPr>
          <a:xfrm>
            <a:off x="623888" y="1709739"/>
            <a:ext cx="7886700" cy="2852737"/>
          </a:xfrm>
          <a:prstGeom prst="rect">
            <a:avLst/>
          </a:prstGeom>
        </p:spPr>
        <p:txBody>
          <a:bodyPr anchor="b"/>
          <a:lstStyle>
            <a:lvl1pPr>
              <a:defRPr sz="45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C8E07DD6-DA04-4A01-A13F-43B8586F729D}"/>
              </a:ext>
            </a:extLst>
          </p:cNvPr>
          <p:cNvSpPr>
            <a:spLocks noGrp="1"/>
          </p:cNvSpPr>
          <p:nvPr>
            <p:ph type="body" idx="1"/>
          </p:nvPr>
        </p:nvSpPr>
        <p:spPr>
          <a:xfrm>
            <a:off x="623888" y="4589464"/>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BED9F4E-E067-4329-8840-6CD591AD9848}"/>
              </a:ext>
            </a:extLst>
          </p:cNvPr>
          <p:cNvSpPr>
            <a:spLocks noGrp="1"/>
          </p:cNvSpPr>
          <p:nvPr>
            <p:ph type="dt" sz="half" idx="10"/>
          </p:nvPr>
        </p:nvSpPr>
        <p:spPr>
          <a:xfrm>
            <a:off x="628650" y="6356351"/>
            <a:ext cx="2057400" cy="365125"/>
          </a:xfrm>
          <a:prstGeom prst="rect">
            <a:avLst/>
          </a:prstGeom>
        </p:spPr>
        <p:txBody>
          <a:bodyPr/>
          <a:lstStyle/>
          <a:p>
            <a:fld id="{1C920043-E115-4EEE-ACDC-7A74E080722E}" type="datetime1">
              <a:rPr lang="es-ES" smtClean="0"/>
              <a:t>27/10/2025</a:t>
            </a:fld>
            <a:endParaRPr lang="es-ES" dirty="0"/>
          </a:p>
        </p:txBody>
      </p:sp>
      <p:sp>
        <p:nvSpPr>
          <p:cNvPr id="5" name="Marcador de pie de página 4">
            <a:extLst>
              <a:ext uri="{FF2B5EF4-FFF2-40B4-BE49-F238E27FC236}">
                <a16:creationId xmlns:a16="http://schemas.microsoft.com/office/drawing/2014/main" id="{B52F8876-3A7D-42AF-9563-5F4A252AAEFE}"/>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6" name="Marcador de número de diapositiva 5">
            <a:extLst>
              <a:ext uri="{FF2B5EF4-FFF2-40B4-BE49-F238E27FC236}">
                <a16:creationId xmlns:a16="http://schemas.microsoft.com/office/drawing/2014/main" id="{C1F556F1-EE76-4330-8155-3EA311961A9F}"/>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333980059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2F5D79-D090-4876-B766-2A5042577C7F}"/>
              </a:ext>
            </a:extLst>
          </p:cNvPr>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BAC29D1-5C8A-4EC0-B0DC-C2AF32B61068}"/>
              </a:ext>
            </a:extLst>
          </p:cNvPr>
          <p:cNvSpPr>
            <a:spLocks noGrp="1"/>
          </p:cNvSpPr>
          <p:nvPr>
            <p:ph sz="half" idx="1"/>
          </p:nvPr>
        </p:nvSpPr>
        <p:spPr>
          <a:xfrm>
            <a:off x="6286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8DDC379F-F6ED-4141-BF8A-2474BA193F8D}"/>
              </a:ext>
            </a:extLst>
          </p:cNvPr>
          <p:cNvSpPr>
            <a:spLocks noGrp="1"/>
          </p:cNvSpPr>
          <p:nvPr>
            <p:ph sz="half" idx="2"/>
          </p:nvPr>
        </p:nvSpPr>
        <p:spPr>
          <a:xfrm>
            <a:off x="4629150" y="1825625"/>
            <a:ext cx="38862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D2A26F15-F6F4-48A1-BC98-B454277A6B62}"/>
              </a:ext>
            </a:extLst>
          </p:cNvPr>
          <p:cNvSpPr>
            <a:spLocks noGrp="1"/>
          </p:cNvSpPr>
          <p:nvPr>
            <p:ph type="dt" sz="half" idx="10"/>
          </p:nvPr>
        </p:nvSpPr>
        <p:spPr>
          <a:xfrm>
            <a:off x="628650" y="6356351"/>
            <a:ext cx="2057400" cy="365125"/>
          </a:xfrm>
          <a:prstGeom prst="rect">
            <a:avLst/>
          </a:prstGeom>
        </p:spPr>
        <p:txBody>
          <a:bodyPr/>
          <a:lstStyle/>
          <a:p>
            <a:fld id="{4E3CBA73-B7B7-46E0-9039-C16A4A10EA04}" type="datetime1">
              <a:rPr lang="es-ES" smtClean="0"/>
              <a:t>27/10/2025</a:t>
            </a:fld>
            <a:endParaRPr lang="es-ES" dirty="0"/>
          </a:p>
        </p:txBody>
      </p:sp>
      <p:sp>
        <p:nvSpPr>
          <p:cNvPr id="6" name="Marcador de pie de página 5">
            <a:extLst>
              <a:ext uri="{FF2B5EF4-FFF2-40B4-BE49-F238E27FC236}">
                <a16:creationId xmlns:a16="http://schemas.microsoft.com/office/drawing/2014/main" id="{9BA1CBFE-E589-47D7-8152-DD296DCC9B69}"/>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7" name="Marcador de número de diapositiva 6">
            <a:extLst>
              <a:ext uri="{FF2B5EF4-FFF2-40B4-BE49-F238E27FC236}">
                <a16:creationId xmlns:a16="http://schemas.microsoft.com/office/drawing/2014/main" id="{91B9960E-2B78-4D35-A3C9-9CD93745879F}"/>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377748690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451525-67B0-42D1-A9C0-A038FFCB5AE1}"/>
              </a:ext>
            </a:extLst>
          </p:cNvPr>
          <p:cNvSpPr>
            <a:spLocks noGrp="1"/>
          </p:cNvSpPr>
          <p:nvPr>
            <p:ph type="title"/>
          </p:nvPr>
        </p:nvSpPr>
        <p:spPr>
          <a:xfrm>
            <a:off x="629841" y="365126"/>
            <a:ext cx="7886700" cy="1325563"/>
          </a:xfrm>
          <a:prstGeom prst="rect">
            <a:avLst/>
          </a:prstGeo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9DBE4C58-B579-4166-8482-3F8E0A5B87C4}"/>
              </a:ext>
            </a:extLst>
          </p:cNvPr>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2AE4B162-FF7F-4180-97C0-8DA44106B2EF}"/>
              </a:ext>
            </a:extLst>
          </p:cNvPr>
          <p:cNvSpPr>
            <a:spLocks noGrp="1"/>
          </p:cNvSpPr>
          <p:nvPr>
            <p:ph sz="half" idx="2"/>
          </p:nvPr>
        </p:nvSpPr>
        <p:spPr>
          <a:xfrm>
            <a:off x="629842" y="2505075"/>
            <a:ext cx="3868340"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AC16CC4A-817A-4EC3-9342-4F43139D1F21}"/>
              </a:ext>
            </a:extLst>
          </p:cNvPr>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16B3451-7D88-401C-B576-A8734F7C1742}"/>
              </a:ext>
            </a:extLst>
          </p:cNvPr>
          <p:cNvSpPr>
            <a:spLocks noGrp="1"/>
          </p:cNvSpPr>
          <p:nvPr>
            <p:ph sz="quarter" idx="4"/>
          </p:nvPr>
        </p:nvSpPr>
        <p:spPr>
          <a:xfrm>
            <a:off x="4629150" y="2505075"/>
            <a:ext cx="3887391"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32E5B393-2CCE-45B1-A91C-0CF8D4B0CC51}"/>
              </a:ext>
            </a:extLst>
          </p:cNvPr>
          <p:cNvSpPr>
            <a:spLocks noGrp="1"/>
          </p:cNvSpPr>
          <p:nvPr>
            <p:ph type="dt" sz="half" idx="10"/>
          </p:nvPr>
        </p:nvSpPr>
        <p:spPr>
          <a:xfrm>
            <a:off x="628650" y="6356351"/>
            <a:ext cx="2057400" cy="365125"/>
          </a:xfrm>
          <a:prstGeom prst="rect">
            <a:avLst/>
          </a:prstGeom>
        </p:spPr>
        <p:txBody>
          <a:bodyPr/>
          <a:lstStyle/>
          <a:p>
            <a:fld id="{B78E02B0-B022-40B4-880E-93F9E2553F58}" type="datetime1">
              <a:rPr lang="es-ES" smtClean="0"/>
              <a:t>27/10/2025</a:t>
            </a:fld>
            <a:endParaRPr lang="es-ES" dirty="0"/>
          </a:p>
        </p:txBody>
      </p:sp>
      <p:sp>
        <p:nvSpPr>
          <p:cNvPr id="8" name="Marcador de pie de página 7">
            <a:extLst>
              <a:ext uri="{FF2B5EF4-FFF2-40B4-BE49-F238E27FC236}">
                <a16:creationId xmlns:a16="http://schemas.microsoft.com/office/drawing/2014/main" id="{CF0A401E-CF61-4CD3-B6C5-14489F521DC7}"/>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9" name="Marcador de número de diapositiva 8">
            <a:extLst>
              <a:ext uri="{FF2B5EF4-FFF2-40B4-BE49-F238E27FC236}">
                <a16:creationId xmlns:a16="http://schemas.microsoft.com/office/drawing/2014/main" id="{6B2FBB61-33A1-41D3-A0C7-BEDA7097980C}"/>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2649910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s-E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309365785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B3D775-5E58-4D03-B23E-49115B8AC818}"/>
              </a:ext>
            </a:extLst>
          </p:cNvPr>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36FF5D55-0DB5-4217-9391-D8F322C12F03}"/>
              </a:ext>
            </a:extLst>
          </p:cNvPr>
          <p:cNvSpPr>
            <a:spLocks noGrp="1"/>
          </p:cNvSpPr>
          <p:nvPr>
            <p:ph type="dt" sz="half" idx="10"/>
          </p:nvPr>
        </p:nvSpPr>
        <p:spPr>
          <a:xfrm>
            <a:off x="628650" y="6356351"/>
            <a:ext cx="2057400" cy="365125"/>
          </a:xfrm>
          <a:prstGeom prst="rect">
            <a:avLst/>
          </a:prstGeom>
        </p:spPr>
        <p:txBody>
          <a:bodyPr/>
          <a:lstStyle/>
          <a:p>
            <a:fld id="{8167C286-3076-48C9-B786-8BF5424DB866}" type="datetime1">
              <a:rPr lang="es-ES" smtClean="0"/>
              <a:t>27/10/2025</a:t>
            </a:fld>
            <a:endParaRPr lang="es-ES" dirty="0"/>
          </a:p>
        </p:txBody>
      </p:sp>
      <p:sp>
        <p:nvSpPr>
          <p:cNvPr id="4" name="Marcador de pie de página 3">
            <a:extLst>
              <a:ext uri="{FF2B5EF4-FFF2-40B4-BE49-F238E27FC236}">
                <a16:creationId xmlns:a16="http://schemas.microsoft.com/office/drawing/2014/main" id="{AD177A4D-D0E2-4C6D-88C1-C69DB3A22DBE}"/>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5" name="Marcador de número de diapositiva 4">
            <a:extLst>
              <a:ext uri="{FF2B5EF4-FFF2-40B4-BE49-F238E27FC236}">
                <a16:creationId xmlns:a16="http://schemas.microsoft.com/office/drawing/2014/main" id="{3E07060A-9416-4184-B8AC-10D827683BDB}"/>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22052146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C768922-7B6A-45ED-81F0-B2595DAB7889}"/>
              </a:ext>
            </a:extLst>
          </p:cNvPr>
          <p:cNvSpPr>
            <a:spLocks noGrp="1"/>
          </p:cNvSpPr>
          <p:nvPr>
            <p:ph type="dt" sz="half" idx="10"/>
          </p:nvPr>
        </p:nvSpPr>
        <p:spPr>
          <a:xfrm>
            <a:off x="628650" y="6356351"/>
            <a:ext cx="2057400" cy="365125"/>
          </a:xfrm>
          <a:prstGeom prst="rect">
            <a:avLst/>
          </a:prstGeom>
        </p:spPr>
        <p:txBody>
          <a:bodyPr/>
          <a:lstStyle/>
          <a:p>
            <a:fld id="{E883A8B5-7A2C-4415-BE99-C1A714C3B467}" type="datetime1">
              <a:rPr lang="es-ES" smtClean="0"/>
              <a:t>27/10/2025</a:t>
            </a:fld>
            <a:endParaRPr lang="es-ES" dirty="0"/>
          </a:p>
        </p:txBody>
      </p:sp>
      <p:sp>
        <p:nvSpPr>
          <p:cNvPr id="3" name="Marcador de pie de página 2">
            <a:extLst>
              <a:ext uri="{FF2B5EF4-FFF2-40B4-BE49-F238E27FC236}">
                <a16:creationId xmlns:a16="http://schemas.microsoft.com/office/drawing/2014/main" id="{3B46F652-CEEB-462E-BD54-588CEDD6FDC0}"/>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4" name="Marcador de número de diapositiva 3">
            <a:extLst>
              <a:ext uri="{FF2B5EF4-FFF2-40B4-BE49-F238E27FC236}">
                <a16:creationId xmlns:a16="http://schemas.microsoft.com/office/drawing/2014/main" id="{E6FD50F1-FA9F-4967-9D3A-A888D9D97F47}"/>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108256530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3C5AD0-806B-426D-AC9E-161A430AE6FD}"/>
              </a:ext>
            </a:extLst>
          </p:cNvPr>
          <p:cNvSpPr>
            <a:spLocks noGrp="1"/>
          </p:cNvSpPr>
          <p:nvPr>
            <p:ph type="title"/>
          </p:nvPr>
        </p:nvSpPr>
        <p:spPr>
          <a:xfrm>
            <a:off x="629841" y="457200"/>
            <a:ext cx="2949178" cy="1600200"/>
          </a:xfrm>
          <a:prstGeom prst="rect">
            <a:avLst/>
          </a:prstGeom>
        </p:spPr>
        <p:txBody>
          <a:bodyPr anchor="b"/>
          <a:lstStyle>
            <a:lvl1pPr>
              <a:defRPr sz="24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C90C6905-BFF6-4749-A014-A148D371718B}"/>
              </a:ext>
            </a:extLst>
          </p:cNvPr>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70DB3E1E-CE1D-43FA-82A3-57D9B79B4E4F}"/>
              </a:ext>
            </a:extLst>
          </p:cNvPr>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3621B1A-D687-4FF6-BEF8-AE38702D3DB2}"/>
              </a:ext>
            </a:extLst>
          </p:cNvPr>
          <p:cNvSpPr>
            <a:spLocks noGrp="1"/>
          </p:cNvSpPr>
          <p:nvPr>
            <p:ph type="dt" sz="half" idx="10"/>
          </p:nvPr>
        </p:nvSpPr>
        <p:spPr>
          <a:xfrm>
            <a:off x="628650" y="6356351"/>
            <a:ext cx="2057400" cy="365125"/>
          </a:xfrm>
          <a:prstGeom prst="rect">
            <a:avLst/>
          </a:prstGeom>
        </p:spPr>
        <p:txBody>
          <a:bodyPr/>
          <a:lstStyle/>
          <a:p>
            <a:fld id="{B308CBEA-79A2-409C-A98D-87BA77BD3EFD}" type="datetime1">
              <a:rPr lang="es-ES" smtClean="0"/>
              <a:t>27/10/2025</a:t>
            </a:fld>
            <a:endParaRPr lang="es-ES" dirty="0"/>
          </a:p>
        </p:txBody>
      </p:sp>
      <p:sp>
        <p:nvSpPr>
          <p:cNvPr id="6" name="Marcador de pie de página 5">
            <a:extLst>
              <a:ext uri="{FF2B5EF4-FFF2-40B4-BE49-F238E27FC236}">
                <a16:creationId xmlns:a16="http://schemas.microsoft.com/office/drawing/2014/main" id="{2D5EAE3B-0898-4A2D-85FC-FF9C33E0D58C}"/>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7" name="Marcador de número de diapositiva 6">
            <a:extLst>
              <a:ext uri="{FF2B5EF4-FFF2-40B4-BE49-F238E27FC236}">
                <a16:creationId xmlns:a16="http://schemas.microsoft.com/office/drawing/2014/main" id="{A59145BF-1170-4BE0-B421-6401E4FA010A}"/>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50022619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89357-2179-448A-A93E-781659DC2B5D}"/>
              </a:ext>
            </a:extLst>
          </p:cNvPr>
          <p:cNvSpPr>
            <a:spLocks noGrp="1"/>
          </p:cNvSpPr>
          <p:nvPr>
            <p:ph type="title"/>
          </p:nvPr>
        </p:nvSpPr>
        <p:spPr>
          <a:xfrm>
            <a:off x="629841" y="457200"/>
            <a:ext cx="2949178" cy="1600200"/>
          </a:xfrm>
          <a:prstGeom prst="rect">
            <a:avLst/>
          </a:prstGeom>
        </p:spPr>
        <p:txBody>
          <a:bodyPr anchor="b"/>
          <a:lstStyle>
            <a:lvl1pPr>
              <a:defRPr sz="24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9413FF0D-04AD-44E0-848A-7F603A2C9E7D}"/>
              </a:ext>
            </a:extLst>
          </p:cNvPr>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ES" dirty="0"/>
          </a:p>
        </p:txBody>
      </p:sp>
      <p:sp>
        <p:nvSpPr>
          <p:cNvPr id="4" name="Marcador de texto 3">
            <a:extLst>
              <a:ext uri="{FF2B5EF4-FFF2-40B4-BE49-F238E27FC236}">
                <a16:creationId xmlns:a16="http://schemas.microsoft.com/office/drawing/2014/main" id="{78FE259A-C2C1-447D-A952-762D5F3B0F4E}"/>
              </a:ext>
            </a:extLst>
          </p:cNvPr>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40854E1-0C8B-4602-902E-FB66163F2A0A}"/>
              </a:ext>
            </a:extLst>
          </p:cNvPr>
          <p:cNvSpPr>
            <a:spLocks noGrp="1"/>
          </p:cNvSpPr>
          <p:nvPr>
            <p:ph type="dt" sz="half" idx="10"/>
          </p:nvPr>
        </p:nvSpPr>
        <p:spPr>
          <a:xfrm>
            <a:off x="628650" y="6356351"/>
            <a:ext cx="2057400" cy="365125"/>
          </a:xfrm>
          <a:prstGeom prst="rect">
            <a:avLst/>
          </a:prstGeom>
        </p:spPr>
        <p:txBody>
          <a:bodyPr/>
          <a:lstStyle/>
          <a:p>
            <a:fld id="{5B0CC80F-23F4-4D31-A8C9-D28EC4F02F42}" type="datetime1">
              <a:rPr lang="es-ES" smtClean="0"/>
              <a:t>27/10/2025</a:t>
            </a:fld>
            <a:endParaRPr lang="es-ES" dirty="0"/>
          </a:p>
        </p:txBody>
      </p:sp>
      <p:sp>
        <p:nvSpPr>
          <p:cNvPr id="6" name="Marcador de pie de página 5">
            <a:extLst>
              <a:ext uri="{FF2B5EF4-FFF2-40B4-BE49-F238E27FC236}">
                <a16:creationId xmlns:a16="http://schemas.microsoft.com/office/drawing/2014/main" id="{2DC6B339-4AB5-4D87-9180-CBC6A58F3044}"/>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7" name="Marcador de número de diapositiva 6">
            <a:extLst>
              <a:ext uri="{FF2B5EF4-FFF2-40B4-BE49-F238E27FC236}">
                <a16:creationId xmlns:a16="http://schemas.microsoft.com/office/drawing/2014/main" id="{612B9F37-47E5-405D-B315-BDF4E9BFB3F4}"/>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39638506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7FE7FC-928E-4461-AC00-A29151ED6705}"/>
              </a:ext>
            </a:extLst>
          </p:cNvPr>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ECAB17E0-92C8-4E4E-A236-861151345ED6}"/>
              </a:ext>
            </a:extLst>
          </p:cNvPr>
          <p:cNvSpPr>
            <a:spLocks noGrp="1"/>
          </p:cNvSpPr>
          <p:nvPr>
            <p:ph type="body" orient="vert" idx="1"/>
          </p:nvPr>
        </p:nvSpPr>
        <p:spPr>
          <a:xfrm>
            <a:off x="628650" y="1825625"/>
            <a:ext cx="7886700" cy="43513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1C9B28A-2B50-4365-A52B-0B619D45BB80}"/>
              </a:ext>
            </a:extLst>
          </p:cNvPr>
          <p:cNvSpPr>
            <a:spLocks noGrp="1"/>
          </p:cNvSpPr>
          <p:nvPr>
            <p:ph type="dt" sz="half" idx="10"/>
          </p:nvPr>
        </p:nvSpPr>
        <p:spPr>
          <a:xfrm>
            <a:off x="628650" y="6356351"/>
            <a:ext cx="2057400" cy="365125"/>
          </a:xfrm>
          <a:prstGeom prst="rect">
            <a:avLst/>
          </a:prstGeom>
        </p:spPr>
        <p:txBody>
          <a:bodyPr/>
          <a:lstStyle/>
          <a:p>
            <a:fld id="{F78E4291-BDFF-455A-9A82-AEB859F82B29}" type="datetime1">
              <a:rPr lang="es-ES" smtClean="0"/>
              <a:t>27/10/2025</a:t>
            </a:fld>
            <a:endParaRPr lang="es-ES" dirty="0"/>
          </a:p>
        </p:txBody>
      </p:sp>
      <p:sp>
        <p:nvSpPr>
          <p:cNvPr id="5" name="Marcador de pie de página 4">
            <a:extLst>
              <a:ext uri="{FF2B5EF4-FFF2-40B4-BE49-F238E27FC236}">
                <a16:creationId xmlns:a16="http://schemas.microsoft.com/office/drawing/2014/main" id="{7411CDDC-3A6F-4EF4-8C43-F0B166115AD8}"/>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6" name="Marcador de número de diapositiva 5">
            <a:extLst>
              <a:ext uri="{FF2B5EF4-FFF2-40B4-BE49-F238E27FC236}">
                <a16:creationId xmlns:a16="http://schemas.microsoft.com/office/drawing/2014/main" id="{27C796E4-3BEB-4584-9867-486D7E521F9F}"/>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26992712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557E5F9-FD77-43CA-B516-F5ED649D6C3D}"/>
              </a:ext>
            </a:extLst>
          </p:cNvPr>
          <p:cNvSpPr>
            <a:spLocks noGrp="1"/>
          </p:cNvSpPr>
          <p:nvPr>
            <p:ph type="title" orient="vert"/>
          </p:nvPr>
        </p:nvSpPr>
        <p:spPr>
          <a:xfrm>
            <a:off x="6543675" y="365125"/>
            <a:ext cx="1971675" cy="5811838"/>
          </a:xfrm>
          <a:prstGeom prst="rect">
            <a:avLst/>
          </a:prstGeo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798B0D9D-C85C-4C01-911D-9CB83587332E}"/>
              </a:ext>
            </a:extLst>
          </p:cNvPr>
          <p:cNvSpPr>
            <a:spLocks noGrp="1"/>
          </p:cNvSpPr>
          <p:nvPr>
            <p:ph type="body" orient="vert" idx="1"/>
          </p:nvPr>
        </p:nvSpPr>
        <p:spPr>
          <a:xfrm>
            <a:off x="628650" y="365125"/>
            <a:ext cx="5800725" cy="5811838"/>
          </a:xfrm>
          <a:prstGeom prst="rect">
            <a:avLst/>
          </a:prstGeo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A1F2E6D-18AE-431D-98C4-13C666DFF8BD}"/>
              </a:ext>
            </a:extLst>
          </p:cNvPr>
          <p:cNvSpPr>
            <a:spLocks noGrp="1"/>
          </p:cNvSpPr>
          <p:nvPr>
            <p:ph type="dt" sz="half" idx="10"/>
          </p:nvPr>
        </p:nvSpPr>
        <p:spPr>
          <a:xfrm>
            <a:off x="628650" y="6356351"/>
            <a:ext cx="2057400" cy="365125"/>
          </a:xfrm>
          <a:prstGeom prst="rect">
            <a:avLst/>
          </a:prstGeom>
        </p:spPr>
        <p:txBody>
          <a:bodyPr/>
          <a:lstStyle/>
          <a:p>
            <a:fld id="{7AB8DDD0-AC9D-4DFB-B5CF-C35C5EE66094}" type="datetime1">
              <a:rPr lang="es-ES" smtClean="0"/>
              <a:t>27/10/2025</a:t>
            </a:fld>
            <a:endParaRPr lang="es-ES" dirty="0"/>
          </a:p>
        </p:txBody>
      </p:sp>
      <p:sp>
        <p:nvSpPr>
          <p:cNvPr id="5" name="Marcador de pie de página 4">
            <a:extLst>
              <a:ext uri="{FF2B5EF4-FFF2-40B4-BE49-F238E27FC236}">
                <a16:creationId xmlns:a16="http://schemas.microsoft.com/office/drawing/2014/main" id="{845062BB-0563-4DDC-8FB1-11CA6106B50E}"/>
              </a:ext>
            </a:extLst>
          </p:cNvPr>
          <p:cNvSpPr>
            <a:spLocks noGrp="1"/>
          </p:cNvSpPr>
          <p:nvPr>
            <p:ph type="ftr" sz="quarter" idx="11"/>
          </p:nvPr>
        </p:nvSpPr>
        <p:spPr>
          <a:xfrm>
            <a:off x="3028950" y="6356351"/>
            <a:ext cx="3086100" cy="365125"/>
          </a:xfrm>
          <a:prstGeom prst="rect">
            <a:avLst/>
          </a:prstGeom>
        </p:spPr>
        <p:txBody>
          <a:bodyPr/>
          <a:lstStyle/>
          <a:p>
            <a:endParaRPr lang="es-ES" dirty="0"/>
          </a:p>
        </p:txBody>
      </p:sp>
      <p:sp>
        <p:nvSpPr>
          <p:cNvPr id="6" name="Marcador de número de diapositiva 5">
            <a:extLst>
              <a:ext uri="{FF2B5EF4-FFF2-40B4-BE49-F238E27FC236}">
                <a16:creationId xmlns:a16="http://schemas.microsoft.com/office/drawing/2014/main" id="{2272F94B-F3F1-48E2-9511-AF325A017CDB}"/>
              </a:ext>
            </a:extLst>
          </p:cNvPr>
          <p:cNvSpPr>
            <a:spLocks noGrp="1"/>
          </p:cNvSpPr>
          <p:nvPr>
            <p:ph type="sldNum" sz="quarter" idx="12"/>
          </p:nvPr>
        </p:nvSpPr>
        <p:spPr>
          <a:xfrm>
            <a:off x="6457950" y="6356351"/>
            <a:ext cx="2057400" cy="365125"/>
          </a:xfrm>
          <a:prstGeom prst="rect">
            <a:avLst/>
          </a:prstGeom>
        </p:spPr>
        <p:txBody>
          <a:bodyPr/>
          <a:lstStyle/>
          <a:p>
            <a:fld id="{16AB6F6B-B3F6-424E-9B87-9ECBAC6FC20F}" type="slidenum">
              <a:rPr lang="es-ES" smtClean="0"/>
              <a:t>‹Nº›</a:t>
            </a:fld>
            <a:endParaRPr lang="es-ES" dirty="0"/>
          </a:p>
        </p:txBody>
      </p:sp>
    </p:spTree>
    <p:extLst>
      <p:ext uri="{BB962C8B-B14F-4D97-AF65-F5344CB8AC3E}">
        <p14:creationId xmlns:p14="http://schemas.microsoft.com/office/powerpoint/2010/main" val="2799024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s-E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4065812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s-E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2920354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3464564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1D2A303-15C5-480B-99D1-6AE56BAE6B70}" type="datetimeFigureOut">
              <a:rPr lang="es-ES" smtClean="0"/>
              <a:t>27/10/2025</a:t>
            </a:fld>
            <a:endParaRPr lang="es-E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s-E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78C66FA-01C2-4FFE-843F-88AA6F55EBAA}" type="slidenum">
              <a:rPr lang="es-ES" smtClean="0"/>
              <a:t>‹Nº›</a:t>
            </a:fld>
            <a:endParaRPr lang="es-ES"/>
          </a:p>
        </p:txBody>
      </p:sp>
    </p:spTree>
    <p:extLst>
      <p:ext uri="{BB962C8B-B14F-4D97-AF65-F5344CB8AC3E}">
        <p14:creationId xmlns:p14="http://schemas.microsoft.com/office/powerpoint/2010/main" val="210016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hyperlink" Target="http://www.icex-ceco.es/" TargetMode="Externa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1.jp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hyperlink" Target="http://www.icex.es/" TargetMode="Externa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Imagen 2" descr="Gráfico&#10;&#10;Descripción generada automáticamente con confianza media">
            <a:extLst>
              <a:ext uri="{FF2B5EF4-FFF2-40B4-BE49-F238E27FC236}">
                <a16:creationId xmlns:a16="http://schemas.microsoft.com/office/drawing/2014/main" id="{E8AFEC57-5DBE-BDDF-3DA1-29FDDC099AC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18377" y="397229"/>
            <a:ext cx="2840460" cy="405780"/>
          </a:xfrm>
          <a:prstGeom prst="rect">
            <a:avLst/>
          </a:prstGeom>
        </p:spPr>
      </p:pic>
    </p:spTree>
    <p:extLst>
      <p:ext uri="{BB962C8B-B14F-4D97-AF65-F5344CB8AC3E}">
        <p14:creationId xmlns:p14="http://schemas.microsoft.com/office/powerpoint/2010/main" val="216966540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upo 7">
            <a:extLst>
              <a:ext uri="{FF2B5EF4-FFF2-40B4-BE49-F238E27FC236}">
                <a16:creationId xmlns:a16="http://schemas.microsoft.com/office/drawing/2014/main" id="{D5895BE9-FF87-4C95-9270-7863A54557F2}"/>
              </a:ext>
            </a:extLst>
          </p:cNvPr>
          <p:cNvGrpSpPr/>
          <p:nvPr userDrawn="1"/>
        </p:nvGrpSpPr>
        <p:grpSpPr>
          <a:xfrm>
            <a:off x="2344" y="6560167"/>
            <a:ext cx="9141656" cy="297838"/>
            <a:chOff x="-12698" y="6560162"/>
            <a:chExt cx="9156698" cy="297838"/>
          </a:xfrm>
        </p:grpSpPr>
        <p:cxnSp>
          <p:nvCxnSpPr>
            <p:cNvPr id="9" name="Conector recto 8">
              <a:extLst>
                <a:ext uri="{FF2B5EF4-FFF2-40B4-BE49-F238E27FC236}">
                  <a16:creationId xmlns:a16="http://schemas.microsoft.com/office/drawing/2014/main" id="{8745F1A6-7BA1-4F10-AAF1-180F0728A71E}"/>
                </a:ext>
              </a:extLst>
            </p:cNvPr>
            <p:cNvCxnSpPr>
              <a:cxnSpLocks/>
            </p:cNvCxnSpPr>
            <p:nvPr/>
          </p:nvCxnSpPr>
          <p:spPr>
            <a:xfrm>
              <a:off x="0" y="6565602"/>
              <a:ext cx="91440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Rectángulo 10">
              <a:extLst>
                <a:ext uri="{FF2B5EF4-FFF2-40B4-BE49-F238E27FC236}">
                  <a16:creationId xmlns:a16="http://schemas.microsoft.com/office/drawing/2014/main" id="{C20E08D1-422E-4073-9049-4AACF01F5BD8}"/>
                </a:ext>
              </a:extLst>
            </p:cNvPr>
            <p:cNvSpPr/>
            <p:nvPr userDrawn="1"/>
          </p:nvSpPr>
          <p:spPr>
            <a:xfrm>
              <a:off x="-12698" y="6560162"/>
              <a:ext cx="336226" cy="297838"/>
            </a:xfrm>
            <a:prstGeom prst="rect">
              <a:avLst/>
            </a:prstGeom>
            <a:solidFill>
              <a:srgbClr val="DA291C"/>
            </a:solidFill>
            <a:ln w="222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1425"/>
                </a:lnSpc>
                <a:tabLst>
                  <a:tab pos="877469" algn="l"/>
                </a:tabLst>
              </a:pPr>
              <a:endParaRPr lang="es-ES" sz="1350" dirty="0"/>
            </a:p>
          </p:txBody>
        </p:sp>
      </p:grpSp>
      <p:pic>
        <p:nvPicPr>
          <p:cNvPr id="5" name="Imagen 4" descr="Gráfico&#10;&#10;Descripción generada automáticamente con confianza media">
            <a:extLst>
              <a:ext uri="{FF2B5EF4-FFF2-40B4-BE49-F238E27FC236}">
                <a16:creationId xmlns:a16="http://schemas.microsoft.com/office/drawing/2014/main" id="{C5072324-DBB1-DDE4-AC6D-E496D0A1DC99}"/>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18377" y="397229"/>
            <a:ext cx="2840460" cy="405780"/>
          </a:xfrm>
          <a:prstGeom prst="rect">
            <a:avLst/>
          </a:prstGeom>
        </p:spPr>
      </p:pic>
    </p:spTree>
    <p:extLst>
      <p:ext uri="{BB962C8B-B14F-4D97-AF65-F5344CB8AC3E}">
        <p14:creationId xmlns:p14="http://schemas.microsoft.com/office/powerpoint/2010/main" val="231184094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ítulo 5">
            <a:extLst>
              <a:ext uri="{FF2B5EF4-FFF2-40B4-BE49-F238E27FC236}">
                <a16:creationId xmlns:a16="http://schemas.microsoft.com/office/drawing/2014/main" id="{1090735A-79C6-4E4E-AF64-D509BC5968A2}"/>
              </a:ext>
            </a:extLst>
          </p:cNvPr>
          <p:cNvSpPr txBox="1">
            <a:spLocks/>
          </p:cNvSpPr>
          <p:nvPr userDrawn="1"/>
        </p:nvSpPr>
        <p:spPr>
          <a:xfrm>
            <a:off x="3667854" y="2780933"/>
            <a:ext cx="5172557" cy="524667"/>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175" dirty="0">
                <a:solidFill>
                  <a:schemeClr val="bg1"/>
                </a:solidFill>
                <a:latin typeface="+mn-lt"/>
              </a:rPr>
              <a:t>Título de portadilla</a:t>
            </a:r>
          </a:p>
        </p:txBody>
      </p:sp>
      <p:sp>
        <p:nvSpPr>
          <p:cNvPr id="9" name="CuadroTexto 8">
            <a:extLst>
              <a:ext uri="{FF2B5EF4-FFF2-40B4-BE49-F238E27FC236}">
                <a16:creationId xmlns:a16="http://schemas.microsoft.com/office/drawing/2014/main" id="{EEED0FF8-F9A7-43DD-B66A-05B1EAAFA974}"/>
              </a:ext>
            </a:extLst>
          </p:cNvPr>
          <p:cNvSpPr txBox="1"/>
          <p:nvPr userDrawn="1"/>
        </p:nvSpPr>
        <p:spPr>
          <a:xfrm>
            <a:off x="3019708" y="2577680"/>
            <a:ext cx="447558" cy="715581"/>
          </a:xfrm>
          <a:prstGeom prst="rect">
            <a:avLst/>
          </a:prstGeom>
          <a:noFill/>
        </p:spPr>
        <p:txBody>
          <a:bodyPr wrap="none" rtlCol="0">
            <a:spAutoFit/>
          </a:bodyPr>
          <a:lstStyle/>
          <a:p>
            <a:r>
              <a:rPr lang="es-ES" sz="4050" dirty="0">
                <a:solidFill>
                  <a:schemeClr val="bg1"/>
                </a:solidFill>
              </a:rPr>
              <a:t>1</a:t>
            </a:r>
          </a:p>
        </p:txBody>
      </p:sp>
      <p:cxnSp>
        <p:nvCxnSpPr>
          <p:cNvPr id="10" name="23 Conector recto">
            <a:extLst>
              <a:ext uri="{FF2B5EF4-FFF2-40B4-BE49-F238E27FC236}">
                <a16:creationId xmlns:a16="http://schemas.microsoft.com/office/drawing/2014/main" id="{1BA1131F-11ED-4D1A-B2CF-98A9E4943C62}"/>
              </a:ext>
            </a:extLst>
          </p:cNvPr>
          <p:cNvCxnSpPr>
            <a:cxnSpLocks/>
          </p:cNvCxnSpPr>
          <p:nvPr userDrawn="1"/>
        </p:nvCxnSpPr>
        <p:spPr bwMode="auto">
          <a:xfrm>
            <a:off x="3554760" y="2636912"/>
            <a:ext cx="0" cy="7920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1" name="Grupo 10">
            <a:extLst>
              <a:ext uri="{FF2B5EF4-FFF2-40B4-BE49-F238E27FC236}">
                <a16:creationId xmlns:a16="http://schemas.microsoft.com/office/drawing/2014/main" id="{28839EE5-5472-4FE6-A489-B8351DAF29EC}"/>
              </a:ext>
            </a:extLst>
          </p:cNvPr>
          <p:cNvGrpSpPr/>
          <p:nvPr userDrawn="1"/>
        </p:nvGrpSpPr>
        <p:grpSpPr>
          <a:xfrm>
            <a:off x="2344" y="6556981"/>
            <a:ext cx="9141656" cy="301024"/>
            <a:chOff x="-12698" y="6556976"/>
            <a:chExt cx="9156698" cy="301024"/>
          </a:xfrm>
        </p:grpSpPr>
        <p:cxnSp>
          <p:nvCxnSpPr>
            <p:cNvPr id="12" name="Conector recto 11">
              <a:extLst>
                <a:ext uri="{FF2B5EF4-FFF2-40B4-BE49-F238E27FC236}">
                  <a16:creationId xmlns:a16="http://schemas.microsoft.com/office/drawing/2014/main" id="{09464E46-6D04-42C7-8F90-74337022DBC5}"/>
                </a:ext>
              </a:extLst>
            </p:cNvPr>
            <p:cNvCxnSpPr>
              <a:cxnSpLocks/>
            </p:cNvCxnSpPr>
            <p:nvPr/>
          </p:nvCxnSpPr>
          <p:spPr>
            <a:xfrm>
              <a:off x="0" y="6556976"/>
              <a:ext cx="9144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4" name="Rectángulo 13">
              <a:extLst>
                <a:ext uri="{FF2B5EF4-FFF2-40B4-BE49-F238E27FC236}">
                  <a16:creationId xmlns:a16="http://schemas.microsoft.com/office/drawing/2014/main" id="{1BFDD809-6AF4-42AA-837B-D1104BD91518}"/>
                </a:ext>
              </a:extLst>
            </p:cNvPr>
            <p:cNvSpPr/>
            <p:nvPr/>
          </p:nvSpPr>
          <p:spPr>
            <a:xfrm>
              <a:off x="-12698" y="6560162"/>
              <a:ext cx="336226" cy="297838"/>
            </a:xfrm>
            <a:prstGeom prst="rect">
              <a:avLst/>
            </a:prstGeom>
            <a:solidFill>
              <a:srgbClr val="DA291C"/>
            </a:solidFill>
            <a:ln w="222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1425"/>
                </a:lnSpc>
                <a:tabLst>
                  <a:tab pos="877469" algn="l"/>
                </a:tabLst>
              </a:pPr>
              <a:endParaRPr lang="es-ES" sz="1350" dirty="0"/>
            </a:p>
          </p:txBody>
        </p:sp>
      </p:grpSp>
      <p:sp>
        <p:nvSpPr>
          <p:cNvPr id="15" name="Rectángulo 14">
            <a:extLst>
              <a:ext uri="{FF2B5EF4-FFF2-40B4-BE49-F238E27FC236}">
                <a16:creationId xmlns:a16="http://schemas.microsoft.com/office/drawing/2014/main" id="{1736E89C-B923-487E-A522-75DC3316AE2B}"/>
              </a:ext>
            </a:extLst>
          </p:cNvPr>
          <p:cNvSpPr/>
          <p:nvPr userDrawn="1"/>
        </p:nvSpPr>
        <p:spPr>
          <a:xfrm>
            <a:off x="850106" y="1306800"/>
            <a:ext cx="8293500" cy="4680520"/>
          </a:xfrm>
          <a:prstGeom prst="rect">
            <a:avLst/>
          </a:prstGeom>
          <a:solidFill>
            <a:srgbClr val="D52B1E"/>
          </a:solidFill>
          <a:ln w="222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lnSpc>
                <a:spcPts val="1425"/>
              </a:lnSpc>
              <a:tabLst>
                <a:tab pos="877469" algn="l"/>
              </a:tabLst>
            </a:pPr>
            <a:endParaRPr lang="es-ES" sz="1350" dirty="0"/>
          </a:p>
        </p:txBody>
      </p:sp>
      <p:cxnSp>
        <p:nvCxnSpPr>
          <p:cNvPr id="16" name="23 Conector recto">
            <a:extLst>
              <a:ext uri="{FF2B5EF4-FFF2-40B4-BE49-F238E27FC236}">
                <a16:creationId xmlns:a16="http://schemas.microsoft.com/office/drawing/2014/main" id="{536A5A10-03A3-43A8-AFEE-C421DC909D7A}"/>
              </a:ext>
            </a:extLst>
          </p:cNvPr>
          <p:cNvCxnSpPr>
            <a:cxnSpLocks/>
          </p:cNvCxnSpPr>
          <p:nvPr userDrawn="1"/>
        </p:nvCxnSpPr>
        <p:spPr bwMode="auto">
          <a:xfrm>
            <a:off x="2176016" y="2789312"/>
            <a:ext cx="0" cy="7920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2" name="Imagen 1" descr="Gráfico&#10;&#10;Descripción generada automáticamente con confianza media">
            <a:extLst>
              <a:ext uri="{FF2B5EF4-FFF2-40B4-BE49-F238E27FC236}">
                <a16:creationId xmlns:a16="http://schemas.microsoft.com/office/drawing/2014/main" id="{E49BBBD3-1434-0EDB-CA3E-8A3F69833F5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18377" y="397229"/>
            <a:ext cx="2840460" cy="405780"/>
          </a:xfrm>
          <a:prstGeom prst="rect">
            <a:avLst/>
          </a:prstGeom>
        </p:spPr>
      </p:pic>
    </p:spTree>
    <p:extLst>
      <p:ext uri="{BB962C8B-B14F-4D97-AF65-F5344CB8AC3E}">
        <p14:creationId xmlns:p14="http://schemas.microsoft.com/office/powerpoint/2010/main" val="86524198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D9D97788-E17C-4C26-8C26-A667C8246FA9}"/>
              </a:ext>
            </a:extLst>
          </p:cNvPr>
          <p:cNvSpPr txBox="1"/>
          <p:nvPr userDrawn="1"/>
        </p:nvSpPr>
        <p:spPr>
          <a:xfrm>
            <a:off x="6848475" y="6324298"/>
            <a:ext cx="2136339" cy="323165"/>
          </a:xfrm>
          <a:prstGeom prst="rect">
            <a:avLst/>
          </a:prstGeom>
          <a:noFill/>
        </p:spPr>
        <p:txBody>
          <a:bodyPr wrap="square" rtlCol="0">
            <a:spAutoFit/>
          </a:bodyPr>
          <a:lstStyle/>
          <a:p>
            <a:pPr algn="ctr"/>
            <a:r>
              <a:rPr lang="es-ES" sz="1500" dirty="0">
                <a:solidFill>
                  <a:srgbClr val="454E53"/>
                </a:solidFill>
                <a:latin typeface="HelveticaNeueLT Pro 45 Lt" panose="020B0403020202020204" pitchFamily="34" charset="0"/>
              </a:rPr>
              <a:t>(+34) 913 497 100</a:t>
            </a:r>
          </a:p>
        </p:txBody>
      </p:sp>
      <p:sp>
        <p:nvSpPr>
          <p:cNvPr id="9" name="CuadroTexto 8">
            <a:extLst>
              <a:ext uri="{FF2B5EF4-FFF2-40B4-BE49-F238E27FC236}">
                <a16:creationId xmlns:a16="http://schemas.microsoft.com/office/drawing/2014/main" id="{BD906BB5-F45E-403B-BF50-1037E8EF8757}"/>
              </a:ext>
            </a:extLst>
          </p:cNvPr>
          <p:cNvSpPr txBox="1"/>
          <p:nvPr userDrawn="1"/>
        </p:nvSpPr>
        <p:spPr>
          <a:xfrm>
            <a:off x="159186" y="6208881"/>
            <a:ext cx="1874809" cy="553998"/>
          </a:xfrm>
          <a:prstGeom prst="rect">
            <a:avLst/>
          </a:prstGeom>
          <a:noFill/>
        </p:spPr>
        <p:txBody>
          <a:bodyPr wrap="none" rtlCol="0">
            <a:spAutoFit/>
          </a:bodyPr>
          <a:lstStyle/>
          <a:p>
            <a:r>
              <a:rPr lang="es-ES" sz="1500" dirty="0">
                <a:solidFill>
                  <a:schemeClr val="tx1"/>
                </a:solidFill>
                <a:latin typeface="HelveticaNeueLT Pro 45 Lt" panose="020B0403020202020204" pitchFamily="34" charset="0"/>
                <a:hlinkClick r:id="rId13">
                  <a:extLst>
                    <a:ext uri="{A12FA001-AC4F-418D-AE19-62706E023703}">
                      <ahyp:hlinkClr xmlns:ahyp="http://schemas.microsoft.com/office/drawing/2018/hyperlinkcolor" val="tx"/>
                    </a:ext>
                  </a:extLst>
                </a:hlinkClick>
              </a:rPr>
              <a:t>www.icex-ceco.es</a:t>
            </a:r>
            <a:r>
              <a:rPr lang="es-ES" sz="1500" dirty="0">
                <a:solidFill>
                  <a:schemeClr val="tx1"/>
                </a:solidFill>
                <a:latin typeface="HelveticaNeueLT Pro 45 Lt" panose="020B0403020202020204" pitchFamily="34" charset="0"/>
              </a:rPr>
              <a:t>   </a:t>
            </a:r>
          </a:p>
          <a:p>
            <a:r>
              <a:rPr lang="es-ES" sz="1500" dirty="0">
                <a:solidFill>
                  <a:schemeClr val="tx1"/>
                </a:solidFill>
                <a:latin typeface="HelveticaNeueLT Pro 45 Lt" panose="020B0403020202020204" pitchFamily="34" charset="0"/>
                <a:hlinkClick r:id="rId14">
                  <a:extLst>
                    <a:ext uri="{A12FA001-AC4F-418D-AE19-62706E023703}">
                      <ahyp:hlinkClr xmlns:ahyp="http://schemas.microsoft.com/office/drawing/2018/hyperlinkcolor" val="tx"/>
                    </a:ext>
                  </a:extLst>
                </a:hlinkClick>
              </a:rPr>
              <a:t>www.icex.es</a:t>
            </a:r>
            <a:r>
              <a:rPr lang="es-ES" sz="1500" dirty="0">
                <a:solidFill>
                  <a:schemeClr val="tx1"/>
                </a:solidFill>
                <a:latin typeface="HelveticaNeueLT Pro 45 Lt" panose="020B0403020202020204" pitchFamily="34" charset="0"/>
              </a:rPr>
              <a:t> </a:t>
            </a:r>
          </a:p>
        </p:txBody>
      </p:sp>
      <p:sp>
        <p:nvSpPr>
          <p:cNvPr id="10" name="CuadroTexto 9">
            <a:extLst>
              <a:ext uri="{FF2B5EF4-FFF2-40B4-BE49-F238E27FC236}">
                <a16:creationId xmlns:a16="http://schemas.microsoft.com/office/drawing/2014/main" id="{792C3F52-6719-4E1F-9724-F25CDF05A1F9}"/>
              </a:ext>
            </a:extLst>
          </p:cNvPr>
          <p:cNvSpPr txBox="1"/>
          <p:nvPr userDrawn="1"/>
        </p:nvSpPr>
        <p:spPr>
          <a:xfrm>
            <a:off x="1558094" y="4061583"/>
            <a:ext cx="6048672" cy="369332"/>
          </a:xfrm>
          <a:prstGeom prst="rect">
            <a:avLst/>
          </a:prstGeom>
          <a:noFill/>
        </p:spPr>
        <p:txBody>
          <a:bodyPr wrap="square" rtlCol="0">
            <a:spAutoFit/>
          </a:bodyPr>
          <a:lstStyle/>
          <a:p>
            <a:pPr algn="ctr"/>
            <a:r>
              <a:rPr lang="es-ES" sz="1800" b="1" dirty="0">
                <a:solidFill>
                  <a:srgbClr val="DA291C"/>
                </a:solidFill>
                <a:latin typeface="HelveticaNeueLT Pro 45 Lt" panose="020B0403020202020204" pitchFamily="34" charset="0"/>
              </a:rPr>
              <a:t>MUCHAS GRACIAS POR SU ATENCIÓN</a:t>
            </a:r>
          </a:p>
        </p:txBody>
      </p:sp>
      <p:pic>
        <p:nvPicPr>
          <p:cNvPr id="3" name="Imagen 2" descr="Gráfico&#10;&#10;Descripción generada automáticamente con confianza media">
            <a:extLst>
              <a:ext uri="{FF2B5EF4-FFF2-40B4-BE49-F238E27FC236}">
                <a16:creationId xmlns:a16="http://schemas.microsoft.com/office/drawing/2014/main" id="{CCDCEA76-185F-A1BA-D1D7-2BF913C91CFE}"/>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307592" y="2962656"/>
            <a:ext cx="6528816" cy="932688"/>
          </a:xfrm>
          <a:prstGeom prst="rect">
            <a:avLst/>
          </a:prstGeom>
        </p:spPr>
      </p:pic>
    </p:spTree>
    <p:extLst>
      <p:ext uri="{BB962C8B-B14F-4D97-AF65-F5344CB8AC3E}">
        <p14:creationId xmlns:p14="http://schemas.microsoft.com/office/powerpoint/2010/main" val="3504341242"/>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13 Imagen">
            <a:extLst>
              <a:ext uri="{FF2B5EF4-FFF2-40B4-BE49-F238E27FC236}">
                <a16:creationId xmlns:a16="http://schemas.microsoft.com/office/drawing/2014/main" id="{30AE73BA-1E4E-4A0F-9A38-6C8656E4AE08}"/>
              </a:ext>
            </a:extLst>
          </p:cNvPr>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979288" y="169795"/>
            <a:ext cx="1019175"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upo 8">
            <a:extLst>
              <a:ext uri="{FF2B5EF4-FFF2-40B4-BE49-F238E27FC236}">
                <a16:creationId xmlns:a16="http://schemas.microsoft.com/office/drawing/2014/main" id="{9C85667C-E0F6-4728-8233-0363D784375F}"/>
              </a:ext>
            </a:extLst>
          </p:cNvPr>
          <p:cNvGrpSpPr/>
          <p:nvPr userDrawn="1"/>
        </p:nvGrpSpPr>
        <p:grpSpPr>
          <a:xfrm>
            <a:off x="2344" y="6544140"/>
            <a:ext cx="9141656" cy="365125"/>
            <a:chOff x="-12698" y="6544139"/>
            <a:chExt cx="9156698" cy="365125"/>
          </a:xfrm>
        </p:grpSpPr>
        <p:cxnSp>
          <p:nvCxnSpPr>
            <p:cNvPr id="10" name="Conector recto 9">
              <a:extLst>
                <a:ext uri="{FF2B5EF4-FFF2-40B4-BE49-F238E27FC236}">
                  <a16:creationId xmlns:a16="http://schemas.microsoft.com/office/drawing/2014/main" id="{389533CF-43CB-4736-80E1-945B7607CA98}"/>
                </a:ext>
              </a:extLst>
            </p:cNvPr>
            <p:cNvCxnSpPr>
              <a:cxnSpLocks/>
            </p:cNvCxnSpPr>
            <p:nvPr/>
          </p:nvCxnSpPr>
          <p:spPr>
            <a:xfrm>
              <a:off x="0" y="6565602"/>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Marcador de pie de página 18">
              <a:extLst>
                <a:ext uri="{FF2B5EF4-FFF2-40B4-BE49-F238E27FC236}">
                  <a16:creationId xmlns:a16="http://schemas.microsoft.com/office/drawing/2014/main" id="{1A2A0110-EED6-4E2D-B14C-BDF59DACEC03}"/>
                </a:ext>
              </a:extLst>
            </p:cNvPr>
            <p:cNvSpPr txBox="1">
              <a:spLocks/>
            </p:cNvSpPr>
            <p:nvPr/>
          </p:nvSpPr>
          <p:spPr>
            <a:xfrm>
              <a:off x="6785991" y="6544139"/>
              <a:ext cx="2321495" cy="365125"/>
            </a:xfrm>
            <a:prstGeom prst="rect">
              <a:avLst/>
            </a:prstGeom>
          </p:spPr>
          <p:txBody>
            <a:bodyPr/>
            <a:lstStyle>
              <a:defPPr>
                <a:defRPr lang="es-ES"/>
              </a:defPPr>
              <a:lvl1pPr marL="0" algn="r" defTabSz="914400" rtl="0" eaLnBrk="1" latinLnBrk="0" hangingPunct="1">
                <a:defRPr sz="18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s-ES" sz="750" dirty="0">
                  <a:solidFill>
                    <a:srgbClr val="333F48"/>
                  </a:solidFill>
                  <a:latin typeface="HelveticaNeueLT Pro 45 Lt" panose="020B0403020202020204" pitchFamily="34" charset="0"/>
                </a:rPr>
                <a:t>ICEX España Exportación e Inversiones</a:t>
              </a:r>
            </a:p>
          </p:txBody>
        </p:sp>
        <p:sp>
          <p:nvSpPr>
            <p:cNvPr id="12" name="Rectángulo 11">
              <a:extLst>
                <a:ext uri="{FF2B5EF4-FFF2-40B4-BE49-F238E27FC236}">
                  <a16:creationId xmlns:a16="http://schemas.microsoft.com/office/drawing/2014/main" id="{48BC306D-E232-4B93-99A5-2844E0230218}"/>
                </a:ext>
              </a:extLst>
            </p:cNvPr>
            <p:cNvSpPr/>
            <p:nvPr userDrawn="1"/>
          </p:nvSpPr>
          <p:spPr>
            <a:xfrm>
              <a:off x="-12698" y="6560162"/>
              <a:ext cx="336226" cy="297838"/>
            </a:xfrm>
            <a:prstGeom prst="rect">
              <a:avLst/>
            </a:prstGeom>
            <a:solidFill>
              <a:srgbClr val="DA291C"/>
            </a:solidFill>
            <a:ln w="222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ts val="1425"/>
                </a:lnSpc>
                <a:tabLst>
                  <a:tab pos="877491" algn="l"/>
                </a:tabLst>
              </a:pPr>
              <a:endParaRPr lang="es-ES" sz="1350" dirty="0"/>
            </a:p>
          </p:txBody>
        </p:sp>
      </p:grpSp>
    </p:spTree>
    <p:extLst>
      <p:ext uri="{BB962C8B-B14F-4D97-AF65-F5344CB8AC3E}">
        <p14:creationId xmlns:p14="http://schemas.microsoft.com/office/powerpoint/2010/main" val="1725977028"/>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E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4.png"/><Relationship Id="rId1" Type="http://schemas.openxmlformats.org/officeDocument/2006/relationships/slideLayout" Target="../slideLayouts/slideLayout45.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hyperlink" Target="mailto:asesoria.jur&#237;dica.ayudas@icex.es"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ie de página 4">
            <a:extLst>
              <a:ext uri="{FF2B5EF4-FFF2-40B4-BE49-F238E27FC236}">
                <a16:creationId xmlns:a16="http://schemas.microsoft.com/office/drawing/2014/main" id="{769F28C9-7330-4FD8-8A6F-C8CAAEDA764B}"/>
              </a:ext>
            </a:extLst>
          </p:cNvPr>
          <p:cNvSpPr txBox="1">
            <a:spLocks/>
          </p:cNvSpPr>
          <p:nvPr/>
        </p:nvSpPr>
        <p:spPr>
          <a:xfrm>
            <a:off x="4850607" y="4959618"/>
            <a:ext cx="3445668" cy="1098282"/>
          </a:xfrm>
          <a:prstGeom prst="rect">
            <a:avLst/>
          </a:prstGeom>
        </p:spPr>
        <p:txBody>
          <a:bodyPr vert="horz" lIns="68580" tIns="34290" rIns="68580" bIns="34290" rtlCol="0" anchor="ctr"/>
          <a:lstStyle>
            <a:defPPr>
              <a:defRPr lang="es-ES"/>
            </a:defPPr>
            <a:lvl1pPr marL="0" algn="ctr" defTabSz="914400" rtl="0" eaLnBrk="1" latinLnBrk="0" hangingPunct="1">
              <a:defRPr lang="es-ES" sz="1200" kern="1200" dirty="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s-ES" dirty="0">
                <a:solidFill>
                  <a:srgbClr val="333F48"/>
                </a:solidFill>
                <a:latin typeface="HelveticaNeueLT Pro 45 Lt" panose="020B0403020202020204" pitchFamily="34" charset="0"/>
              </a:rPr>
              <a:t>Octubre 2025</a:t>
            </a:r>
          </a:p>
          <a:p>
            <a:pPr algn="r"/>
            <a:r>
              <a:rPr lang="es-ES" dirty="0">
                <a:solidFill>
                  <a:srgbClr val="333F48"/>
                </a:solidFill>
                <a:latin typeface="HelveticaNeueLT Pro 45 Lt" panose="020B0403020202020204" pitchFamily="34" charset="0"/>
              </a:rPr>
              <a:t>Teresa Latorre Sánchez</a:t>
            </a:r>
          </a:p>
          <a:p>
            <a:pPr algn="r"/>
            <a:r>
              <a:rPr lang="es-ES" dirty="0">
                <a:solidFill>
                  <a:srgbClr val="333F48"/>
                </a:solidFill>
                <a:latin typeface="HelveticaNeueLT Pro 45 Lt" panose="020B0403020202020204" pitchFamily="34" charset="0"/>
              </a:rPr>
              <a:t>Dirección Adjunta de Asesoría Jurídica de ICEX</a:t>
            </a:r>
          </a:p>
        </p:txBody>
      </p:sp>
      <p:sp>
        <p:nvSpPr>
          <p:cNvPr id="6" name="Título 3">
            <a:extLst>
              <a:ext uri="{FF2B5EF4-FFF2-40B4-BE49-F238E27FC236}">
                <a16:creationId xmlns:a16="http://schemas.microsoft.com/office/drawing/2014/main" id="{E1B65577-7D46-45C0-B238-E7D4B5C02E75}"/>
              </a:ext>
            </a:extLst>
          </p:cNvPr>
          <p:cNvSpPr txBox="1">
            <a:spLocks/>
          </p:cNvSpPr>
          <p:nvPr/>
        </p:nvSpPr>
        <p:spPr>
          <a:xfrm>
            <a:off x="1019175" y="1898382"/>
            <a:ext cx="6852368" cy="160188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HelveticaNeueLT Pro 75 Bd (Títulos)"/>
                <a:ea typeface="+mj-ea"/>
                <a:cs typeface="+mj-cs"/>
              </a:defRPr>
            </a:lvl1pPr>
          </a:lstStyle>
          <a:p>
            <a:pPr algn="ctr"/>
            <a:endParaRPr lang="es-ES" sz="2400" b="1" dirty="0">
              <a:solidFill>
                <a:srgbClr val="DA291C"/>
              </a:solidFill>
              <a:latin typeface="HelveticaNeueLT Std Lt"/>
            </a:endParaRPr>
          </a:p>
          <a:p>
            <a:pPr algn="ctr"/>
            <a:endParaRPr lang="es-ES" sz="2400" b="1" dirty="0">
              <a:solidFill>
                <a:srgbClr val="DA291C"/>
              </a:solidFill>
              <a:latin typeface="HelveticaNeueLT Std Lt"/>
            </a:endParaRPr>
          </a:p>
          <a:p>
            <a:pPr algn="ctr"/>
            <a:r>
              <a:rPr lang="es-ES" sz="2400" b="1" dirty="0">
                <a:solidFill>
                  <a:srgbClr val="DA291C"/>
                </a:solidFill>
                <a:latin typeface="HelveticaNeueLT Std Lt"/>
              </a:rPr>
              <a:t>Protección de datos personales</a:t>
            </a:r>
          </a:p>
          <a:p>
            <a:pPr algn="ctr"/>
            <a:endParaRPr lang="es-ES" sz="2400" b="1" dirty="0">
              <a:solidFill>
                <a:srgbClr val="DA291C"/>
              </a:solidFill>
              <a:latin typeface="HelveticaNeueLT Std Lt"/>
            </a:endParaRPr>
          </a:p>
        </p:txBody>
      </p:sp>
      <p:cxnSp>
        <p:nvCxnSpPr>
          <p:cNvPr id="7" name="Conector recto 6">
            <a:extLst>
              <a:ext uri="{FF2B5EF4-FFF2-40B4-BE49-F238E27FC236}">
                <a16:creationId xmlns:a16="http://schemas.microsoft.com/office/drawing/2014/main" id="{147A58E3-303D-474C-BE1D-32AD47BBC7C9}"/>
              </a:ext>
            </a:extLst>
          </p:cNvPr>
          <p:cNvCxnSpPr/>
          <p:nvPr/>
        </p:nvCxnSpPr>
        <p:spPr>
          <a:xfrm>
            <a:off x="1019175" y="6057900"/>
            <a:ext cx="7277100" cy="0"/>
          </a:xfrm>
          <a:prstGeom prst="line">
            <a:avLst/>
          </a:prstGeom>
          <a:ln>
            <a:solidFill>
              <a:srgbClr val="DA291C"/>
            </a:solidFill>
          </a:ln>
        </p:spPr>
        <p:style>
          <a:lnRef idx="3">
            <a:schemeClr val="accent2"/>
          </a:lnRef>
          <a:fillRef idx="0">
            <a:schemeClr val="accent2"/>
          </a:fillRef>
          <a:effectRef idx="2">
            <a:schemeClr val="accent2"/>
          </a:effectRef>
          <a:fontRef idx="minor">
            <a:schemeClr val="tx1"/>
          </a:fontRef>
        </p:style>
      </p:cxnSp>
      <p:pic>
        <p:nvPicPr>
          <p:cNvPr id="8" name="Imagen 7">
            <a:extLst>
              <a:ext uri="{FF2B5EF4-FFF2-40B4-BE49-F238E27FC236}">
                <a16:creationId xmlns:a16="http://schemas.microsoft.com/office/drawing/2014/main" id="{5835556B-CD8F-C3F6-A5E3-F3DCBD9FCA22}"/>
              </a:ext>
            </a:extLst>
          </p:cNvPr>
          <p:cNvPicPr>
            <a:picLocks noChangeAspect="1"/>
          </p:cNvPicPr>
          <p:nvPr/>
        </p:nvPicPr>
        <p:blipFill>
          <a:blip r:embed="rId2"/>
          <a:stretch>
            <a:fillRect/>
          </a:stretch>
        </p:blipFill>
        <p:spPr>
          <a:xfrm>
            <a:off x="3062077" y="3678698"/>
            <a:ext cx="3019846" cy="924054"/>
          </a:xfrm>
          <a:prstGeom prst="rect">
            <a:avLst/>
          </a:prstGeom>
        </p:spPr>
      </p:pic>
    </p:spTree>
    <p:extLst>
      <p:ext uri="{BB962C8B-B14F-4D97-AF65-F5344CB8AC3E}">
        <p14:creationId xmlns:p14="http://schemas.microsoft.com/office/powerpoint/2010/main" val="63146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5B305-79E8-5E19-51FB-1161D2E21CC1}"/>
            </a:ext>
          </a:extLst>
        </p:cNvPr>
        <p:cNvGrpSpPr/>
        <p:nvPr/>
      </p:nvGrpSpPr>
      <p:grpSpPr>
        <a:xfrm>
          <a:off x="0" y="0"/>
          <a:ext cx="0" cy="0"/>
          <a:chOff x="0" y="0"/>
          <a:chExt cx="0" cy="0"/>
        </a:xfrm>
      </p:grpSpPr>
      <p:sp>
        <p:nvSpPr>
          <p:cNvPr id="7" name="Título 3">
            <a:extLst>
              <a:ext uri="{FF2B5EF4-FFF2-40B4-BE49-F238E27FC236}">
                <a16:creationId xmlns:a16="http://schemas.microsoft.com/office/drawing/2014/main" id="{C3DBCB22-DA65-D064-A765-63721241459D}"/>
              </a:ext>
            </a:extLst>
          </p:cNvPr>
          <p:cNvSpPr txBox="1">
            <a:spLocks/>
          </p:cNvSpPr>
          <p:nvPr/>
        </p:nvSpPr>
        <p:spPr>
          <a:xfrm>
            <a:off x="1508074" y="1799889"/>
            <a:ext cx="6017492" cy="328215"/>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pPr algn="ctr" defTabSz="685800">
              <a:defRPr/>
            </a:pPr>
            <a:endParaRPr lang="es-ES" sz="1800" b="1" dirty="0">
              <a:solidFill>
                <a:srgbClr val="DA291C"/>
              </a:solidFill>
              <a:latin typeface="HelveticaNeueLT Std" panose="020B0604020202020204" pitchFamily="34" charset="0"/>
            </a:endParaRPr>
          </a:p>
        </p:txBody>
      </p:sp>
      <p:sp>
        <p:nvSpPr>
          <p:cNvPr id="8" name="Marcador de texto 4">
            <a:extLst>
              <a:ext uri="{FF2B5EF4-FFF2-40B4-BE49-F238E27FC236}">
                <a16:creationId xmlns:a16="http://schemas.microsoft.com/office/drawing/2014/main" id="{BCD5BB50-5D88-6793-0B0D-7538A41E6B06}"/>
              </a:ext>
            </a:extLst>
          </p:cNvPr>
          <p:cNvSpPr txBox="1">
            <a:spLocks/>
          </p:cNvSpPr>
          <p:nvPr/>
        </p:nvSpPr>
        <p:spPr>
          <a:xfrm>
            <a:off x="456501" y="2185936"/>
            <a:ext cx="8230999" cy="3814814"/>
          </a:xfrm>
          <a:prstGeom prst="rect">
            <a:avLst/>
          </a:prstGeom>
        </p:spPr>
        <p:txBody>
          <a:bodyPr vert="horz" lIns="68580" tIns="34290" rIns="68580" bIns="34290" rtlCol="0" anchor="t">
            <a:noAutofit/>
          </a:bodyPr>
          <a:lstStyle>
            <a:lvl1pPr marR="0" indent="0" fontAlgn="auto">
              <a:lnSpc>
                <a:spcPct val="100000"/>
              </a:lnSpc>
              <a:spcBef>
                <a:spcPct val="20000"/>
              </a:spcBef>
              <a:spcAft>
                <a:spcPts val="0"/>
              </a:spcAft>
              <a:buClrTx/>
              <a:buSzTx/>
              <a:buFontTx/>
              <a:buNone/>
              <a:tabLst/>
              <a:defRPr lang="es-ES" sz="2000" b="0" baseline="0">
                <a:solidFill>
                  <a:schemeClr val="tx1">
                    <a:tint val="75000"/>
                  </a:schemeClr>
                </a:solidFill>
                <a:cs typeface="Arial" pitchFamily="34" charset="0"/>
              </a:defRPr>
            </a:lvl1pPr>
            <a:lvl2pPr marR="0" indent="0" fontAlgn="auto">
              <a:lnSpc>
                <a:spcPct val="100000"/>
              </a:lnSpc>
              <a:spcBef>
                <a:spcPct val="20000"/>
              </a:spcBef>
              <a:spcAft>
                <a:spcPts val="0"/>
              </a:spcAft>
              <a:buClrTx/>
              <a:buSzTx/>
              <a:buFontTx/>
              <a:buNone/>
              <a:tabLst/>
              <a:defRPr b="1">
                <a:solidFill>
                  <a:schemeClr val="tx1">
                    <a:tint val="75000"/>
                  </a:schemeClr>
                </a:solidFill>
                <a:latin typeface="HelveticaNeueLT Std Lt" pitchFamily="34" charset="0"/>
              </a:defRPr>
            </a:lvl2pPr>
            <a:lvl3pPr marR="0" indent="0" fontAlgn="auto">
              <a:lnSpc>
                <a:spcPct val="100000"/>
              </a:lnSpc>
              <a:spcBef>
                <a:spcPct val="20000"/>
              </a:spcBef>
              <a:spcAft>
                <a:spcPts val="0"/>
              </a:spcAft>
              <a:buClrTx/>
              <a:buSzTx/>
              <a:buFontTx/>
              <a:buNone/>
              <a:tabLst/>
              <a:defRPr sz="1600">
                <a:solidFill>
                  <a:schemeClr val="tx1">
                    <a:tint val="75000"/>
                  </a:schemeClr>
                </a:solidFill>
                <a:latin typeface="HelveticaNeueLT Std Lt" pitchFamily="34" charset="0"/>
              </a:defRPr>
            </a:lvl3pPr>
            <a:lvl4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4pPr>
            <a:lvl5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5pPr>
            <a:lvl6pPr indent="0">
              <a:spcBef>
                <a:spcPct val="20000"/>
              </a:spcBef>
              <a:buFont typeface="Arial" pitchFamily="34" charset="0"/>
              <a:buNone/>
              <a:defRPr sz="1400">
                <a:solidFill>
                  <a:schemeClr val="tx1">
                    <a:tint val="75000"/>
                  </a:schemeClr>
                </a:solidFill>
              </a:defRPr>
            </a:lvl6pPr>
            <a:lvl7pPr indent="0">
              <a:spcBef>
                <a:spcPct val="20000"/>
              </a:spcBef>
              <a:buFont typeface="Arial" pitchFamily="34" charset="0"/>
              <a:buNone/>
              <a:defRPr sz="1400">
                <a:solidFill>
                  <a:schemeClr val="tx1">
                    <a:tint val="75000"/>
                  </a:schemeClr>
                </a:solidFill>
              </a:defRPr>
            </a:lvl7pPr>
            <a:lvl8pPr indent="0">
              <a:spcBef>
                <a:spcPct val="20000"/>
              </a:spcBef>
              <a:buFont typeface="Arial" pitchFamily="34" charset="0"/>
              <a:buNone/>
              <a:defRPr sz="1400">
                <a:solidFill>
                  <a:schemeClr val="tx1">
                    <a:tint val="75000"/>
                  </a:schemeClr>
                </a:solidFill>
              </a:defRPr>
            </a:lvl8pPr>
            <a:lvl9pPr indent="0">
              <a:spcBef>
                <a:spcPct val="20000"/>
              </a:spcBef>
              <a:buFont typeface="Arial" pitchFamily="34" charset="0"/>
              <a:buNone/>
              <a:defRPr sz="1400">
                <a:solidFill>
                  <a:schemeClr val="tx1">
                    <a:tint val="75000"/>
                  </a:schemeClr>
                </a:solidFill>
              </a:defRPr>
            </a:lvl9pPr>
          </a:lstStyle>
          <a:p>
            <a:pPr defTabSz="685800">
              <a:defRPr/>
            </a:pPr>
            <a:endParaRPr lang="es-ES" sz="1350" dirty="0">
              <a:solidFill>
                <a:srgbClr val="333F48"/>
              </a:solidFill>
              <a:latin typeface="HelveticaNeueLT Pro 45 Lt" panose="020B0403020202020204" pitchFamily="34" charset="0"/>
            </a:endParaRPr>
          </a:p>
        </p:txBody>
      </p:sp>
      <p:sp>
        <p:nvSpPr>
          <p:cNvPr id="2" name="CuadroTexto 1">
            <a:extLst>
              <a:ext uri="{FF2B5EF4-FFF2-40B4-BE49-F238E27FC236}">
                <a16:creationId xmlns:a16="http://schemas.microsoft.com/office/drawing/2014/main" id="{F3D3F426-42BE-85C5-D3E1-7644BC695EF1}"/>
              </a:ext>
            </a:extLst>
          </p:cNvPr>
          <p:cNvSpPr txBox="1"/>
          <p:nvPr/>
        </p:nvSpPr>
        <p:spPr>
          <a:xfrm>
            <a:off x="24289" y="5773103"/>
            <a:ext cx="301466" cy="415498"/>
          </a:xfrm>
          <a:prstGeom prst="rect">
            <a:avLst/>
          </a:prstGeom>
          <a:noFill/>
        </p:spPr>
        <p:txBody>
          <a:bodyPr wrap="square" rtlCol="0">
            <a:spAutoFit/>
          </a:bodyPr>
          <a:lstStyle/>
          <a:p>
            <a:pPr defTabSz="685800">
              <a:defRPr/>
            </a:pPr>
            <a:r>
              <a:rPr lang="es-ES" sz="1050" dirty="0">
                <a:solidFill>
                  <a:prstClr val="white"/>
                </a:solidFill>
                <a:latin typeface="HelveticaNeueLT Pro 45 Lt" panose="020B0403020202020204" pitchFamily="34" charset="0"/>
              </a:rPr>
              <a:t>14</a:t>
            </a:r>
          </a:p>
        </p:txBody>
      </p:sp>
      <p:sp>
        <p:nvSpPr>
          <p:cNvPr id="10" name="Marcador de texto 6">
            <a:extLst>
              <a:ext uri="{FF2B5EF4-FFF2-40B4-BE49-F238E27FC236}">
                <a16:creationId xmlns:a16="http://schemas.microsoft.com/office/drawing/2014/main" id="{0B600279-6B19-7113-3F23-0E0C9CFBE331}"/>
              </a:ext>
            </a:extLst>
          </p:cNvPr>
          <p:cNvSpPr txBox="1">
            <a:spLocks/>
          </p:cNvSpPr>
          <p:nvPr/>
        </p:nvSpPr>
        <p:spPr>
          <a:xfrm>
            <a:off x="456501" y="1669267"/>
            <a:ext cx="8230999" cy="3814814"/>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defTabSz="685800">
              <a:defRPr/>
            </a:pPr>
            <a:endParaRPr lang="es-ES" sz="1350" b="1" dirty="0">
              <a:solidFill>
                <a:srgbClr val="C00000"/>
              </a:solidFill>
              <a:latin typeface="HelveticaNeueLT Pro 45 Lt" panose="020B0403020202020204" pitchFamily="34" charset="0"/>
            </a:endParaRPr>
          </a:p>
        </p:txBody>
      </p:sp>
      <p:sp>
        <p:nvSpPr>
          <p:cNvPr id="4" name="CuadroTexto 3">
            <a:extLst>
              <a:ext uri="{FF2B5EF4-FFF2-40B4-BE49-F238E27FC236}">
                <a16:creationId xmlns:a16="http://schemas.microsoft.com/office/drawing/2014/main" id="{5C479C0F-A069-8515-F276-630D5591B06C}"/>
              </a:ext>
            </a:extLst>
          </p:cNvPr>
          <p:cNvSpPr txBox="1"/>
          <p:nvPr/>
        </p:nvSpPr>
        <p:spPr>
          <a:xfrm>
            <a:off x="456500" y="1907793"/>
            <a:ext cx="8230999" cy="3754874"/>
          </a:xfrm>
          <a:prstGeom prst="rect">
            <a:avLst/>
          </a:prstGeom>
          <a:noFill/>
        </p:spPr>
        <p:txBody>
          <a:bodyPr wrap="square">
            <a:spAutoFit/>
          </a:bodyPr>
          <a:lstStyle/>
          <a:p>
            <a:pPr algn="just">
              <a:tabLst>
                <a:tab pos="135255" algn="l"/>
              </a:tabLst>
            </a:pPr>
            <a:r>
              <a:rPr lang="es-ES" sz="1400" dirty="0">
                <a:latin typeface="HelveticaNeueLT Std Lt"/>
                <a:ea typeface="HelveticaNeueLT Pro 75 Bd" panose="020B0804020202020204" pitchFamily="34" charset="0"/>
                <a:cs typeface="HelveticaNeueLT Pro 75 Bd" panose="020B0804020202020204" pitchFamily="34" charset="0"/>
              </a:rPr>
              <a:t> </a:t>
            </a:r>
            <a:endParaRPr lang="es-ES" sz="1400" dirty="0">
              <a:latin typeface="HelveticaNeueLT Std Lt"/>
              <a:ea typeface="Calibri" panose="020F0502020204030204" pitchFamily="34" charset="0"/>
              <a:cs typeface="Times New Roman" panose="02020603050405020304" pitchFamily="18" charset="0"/>
            </a:endParaRPr>
          </a:p>
          <a:p>
            <a:pPr marL="257175" indent="-257175" algn="just">
              <a:buFont typeface="+mj-lt"/>
              <a:buAutoNum type="arabicParenBoth"/>
            </a:pPr>
            <a:r>
              <a:rPr lang="es-ES" sz="1400" b="1" dirty="0">
                <a:solidFill>
                  <a:srgbClr val="C00000"/>
                </a:solidFill>
                <a:latin typeface="HelveticaNeueLT Std Lt"/>
                <a:ea typeface="HelveticaNeueLT Pro 75 Bd" panose="020B0804020202020204" pitchFamily="34" charset="0"/>
                <a:cs typeface="HelveticaNeueLT Pro 75 Bd" panose="020B0804020202020204" pitchFamily="34" charset="0"/>
              </a:rPr>
              <a:t>Licitud y transparencia:</a:t>
            </a:r>
            <a:r>
              <a:rPr lang="es-ES" sz="1400" dirty="0">
                <a:latin typeface="HelveticaNeueLT Std Lt"/>
                <a:ea typeface="HelveticaNeueLT Pro 75 Bd" panose="020B0804020202020204" pitchFamily="34" charset="0"/>
                <a:cs typeface="HelveticaNeueLT Pro 75 Bd" panose="020B0804020202020204" pitchFamily="34" charset="0"/>
              </a:rPr>
              <a:t> tratar los datos de manera lícita y transparente para el interesado: </a:t>
            </a:r>
          </a:p>
          <a:p>
            <a:pPr lvl="0" algn="ctr"/>
            <a:r>
              <a:rPr lang="es-ES" sz="1400" dirty="0">
                <a:latin typeface="HelveticaNeueLT Std Lt"/>
                <a:ea typeface="HelveticaNeueLT Pro 75 Bd" panose="020B0804020202020204" pitchFamily="34" charset="0"/>
                <a:cs typeface="HelveticaNeueLT Pro 75 Bd" panose="020B0804020202020204" pitchFamily="34" charset="0"/>
              </a:rPr>
              <a:t>- Bases legales e información -</a:t>
            </a:r>
          </a:p>
          <a:p>
            <a:pPr algn="just"/>
            <a:endParaRPr lang="es-ES" sz="1400" dirty="0">
              <a:latin typeface="HelveticaNeueLT Std Lt"/>
              <a:ea typeface="HelveticaNeueLT Pro 75 Bd" panose="020B0804020202020204" pitchFamily="34" charset="0"/>
              <a:cs typeface="HelveticaNeueLT Pro 75 Bd" panose="020B0804020202020204" pitchFamily="34" charset="0"/>
            </a:endParaRPr>
          </a:p>
          <a:p>
            <a:pPr lvl="0" algn="just"/>
            <a:r>
              <a:rPr lang="es-ES" sz="1400" b="1" dirty="0">
                <a:solidFill>
                  <a:srgbClr val="C00000"/>
                </a:solidFill>
                <a:latin typeface="HelveticaNeueLT Std Lt"/>
                <a:ea typeface="HelveticaNeueLT Pro 75 Bd" panose="020B0804020202020204" pitchFamily="34" charset="0"/>
                <a:cs typeface="HelveticaNeueLT Pro 75 Bd" panose="020B0804020202020204" pitchFamily="34" charset="0"/>
              </a:rPr>
              <a:t>(2) Limitación de la finalidad</a:t>
            </a:r>
            <a:r>
              <a:rPr lang="es-ES" sz="1400" dirty="0">
                <a:latin typeface="HelveticaNeueLT Std Lt"/>
                <a:ea typeface="HelveticaNeueLT Pro 75 Bd" panose="020B0804020202020204" pitchFamily="34" charset="0"/>
                <a:cs typeface="HelveticaNeueLT Pro 75 Bd" panose="020B0804020202020204" pitchFamily="34" charset="0"/>
              </a:rPr>
              <a:t>: utilizar los datos exclusivamente para finalidades determinadas, explícitas y legítimas de las que se informará al interesado. No podrán utilizarse posteriormente para fines nuevos o diferentes.</a:t>
            </a:r>
          </a:p>
          <a:p>
            <a:pPr marL="257175" indent="-257175" algn="just">
              <a:buFont typeface="+mj-lt"/>
              <a:buAutoNum type="arabicParenBoth"/>
            </a:pPr>
            <a:endParaRPr lang="es-ES" sz="1400" dirty="0">
              <a:latin typeface="HelveticaNeueLT Std Lt"/>
              <a:ea typeface="HelveticaNeueLT Pro 75 Bd" panose="020B0804020202020204" pitchFamily="34" charset="0"/>
              <a:cs typeface="HelveticaNeueLT Pro 75 Bd" panose="020B0804020202020204" pitchFamily="34" charset="0"/>
            </a:endParaRPr>
          </a:p>
          <a:p>
            <a:pPr lvl="0" algn="just"/>
            <a:r>
              <a:rPr lang="es-ES" sz="1400" b="1" dirty="0">
                <a:solidFill>
                  <a:srgbClr val="C00000"/>
                </a:solidFill>
                <a:latin typeface="HelveticaNeueLT Std Lt"/>
                <a:ea typeface="HelveticaNeueLT Pro 75 Bd" panose="020B0804020202020204" pitchFamily="34" charset="0"/>
                <a:cs typeface="HelveticaNeueLT Pro 75 Bd" panose="020B0804020202020204" pitchFamily="34" charset="0"/>
              </a:rPr>
              <a:t>(3) Minimización de datos</a:t>
            </a:r>
            <a:r>
              <a:rPr lang="es-ES" sz="1400" dirty="0">
                <a:latin typeface="HelveticaNeueLT Std Lt"/>
                <a:ea typeface="HelveticaNeueLT Pro 75 Bd" panose="020B0804020202020204" pitchFamily="34" charset="0"/>
                <a:cs typeface="HelveticaNeueLT Pro 75 Bd" panose="020B0804020202020204" pitchFamily="34" charset="0"/>
              </a:rPr>
              <a:t>: tratar únicamente los datos que sean precisos para cada uno de los fines específicos reduciendo en lo posible la extensión del tratamiento, el plazo de conservación y su accesibilidad.</a:t>
            </a:r>
          </a:p>
          <a:p>
            <a:pPr marL="257175" indent="-257175" algn="just">
              <a:buFont typeface="+mj-lt"/>
              <a:buAutoNum type="arabicParenBoth"/>
            </a:pPr>
            <a:endParaRPr lang="es-ES" sz="1400" dirty="0">
              <a:latin typeface="HelveticaNeueLT Std Lt"/>
              <a:ea typeface="HelveticaNeueLT Pro 75 Bd" panose="020B0804020202020204" pitchFamily="34" charset="0"/>
              <a:cs typeface="Times New Roman" panose="02020603050405020304" pitchFamily="18" charset="0"/>
            </a:endParaRPr>
          </a:p>
          <a:p>
            <a:pPr lvl="0" algn="just"/>
            <a:r>
              <a:rPr lang="es-ES" sz="1400" b="1" dirty="0">
                <a:solidFill>
                  <a:srgbClr val="C00000"/>
                </a:solidFill>
                <a:latin typeface="HelveticaNeueLT Std Lt"/>
                <a:ea typeface="HelveticaNeueLT Pro 75 Bd" panose="020B0804020202020204" pitchFamily="34" charset="0"/>
                <a:cs typeface="HelveticaNeueLT Pro 75 Bd" panose="020B0804020202020204" pitchFamily="34" charset="0"/>
              </a:rPr>
              <a:t>(4) Limitación del plazo de conservación</a:t>
            </a:r>
            <a:r>
              <a:rPr lang="es-ES" sz="1400" dirty="0">
                <a:latin typeface="HelveticaNeueLT Std Lt"/>
                <a:ea typeface="HelveticaNeueLT Pro 75 Bd" panose="020B0804020202020204" pitchFamily="34" charset="0"/>
                <a:cs typeface="HelveticaNeueLT Pro 75 Bd" panose="020B0804020202020204" pitchFamily="34" charset="0"/>
              </a:rPr>
              <a:t>: conservación limitada en el tiempo al logro de los fines que persigue el tratamiento. Terminada la finalidad, los datos deben ser borrados, bloqueados o anonimizados.</a:t>
            </a:r>
          </a:p>
          <a:p>
            <a:pPr marL="257175" indent="-257175" algn="just">
              <a:buFont typeface="+mj-lt"/>
              <a:buAutoNum type="arabicParenBoth"/>
            </a:pPr>
            <a:endParaRPr lang="es-ES" sz="1400" dirty="0">
              <a:latin typeface="HelveticaNeueLT Std Lt"/>
              <a:ea typeface="HelveticaNeueLT Pro 75 Bd" panose="020B0804020202020204" pitchFamily="34" charset="0"/>
              <a:cs typeface="Times New Roman" panose="02020603050405020304" pitchFamily="18" charset="0"/>
            </a:endParaRPr>
          </a:p>
          <a:p>
            <a:pPr lvl="0" algn="just"/>
            <a:r>
              <a:rPr lang="es-ES" sz="1400" b="1" dirty="0">
                <a:solidFill>
                  <a:srgbClr val="C00000"/>
                </a:solidFill>
                <a:latin typeface="HelveticaNeueLT Std Lt"/>
                <a:ea typeface="HelveticaNeueLT Pro 75 Bd" panose="020B0804020202020204" pitchFamily="34" charset="0"/>
                <a:cs typeface="HelveticaNeueLT Pro 75 Bd" panose="020B0804020202020204" pitchFamily="34" charset="0"/>
              </a:rPr>
              <a:t>(5) Exactitud:</a:t>
            </a:r>
            <a:r>
              <a:rPr lang="es-ES" sz="1400" dirty="0">
                <a:latin typeface="HelveticaNeueLT Std Lt"/>
                <a:ea typeface="HelveticaNeueLT Pro 75 Bd" panose="020B0804020202020204" pitchFamily="34" charset="0"/>
                <a:cs typeface="HelveticaNeueLT Pro 75 Bd" panose="020B0804020202020204" pitchFamily="34" charset="0"/>
              </a:rPr>
              <a:t> mantener los datos actualizados: suprimir o modificar cuando sean inexactos.</a:t>
            </a:r>
            <a:endParaRPr lang="es-ES" sz="1400" dirty="0">
              <a:latin typeface="HelveticaNeueLT Std Lt"/>
              <a:ea typeface="Calibri" panose="020F0502020204030204" pitchFamily="34" charset="0"/>
              <a:cs typeface="Times New Roman" panose="02020603050405020304" pitchFamily="18" charset="0"/>
            </a:endParaRPr>
          </a:p>
        </p:txBody>
      </p:sp>
      <p:sp>
        <p:nvSpPr>
          <p:cNvPr id="6" name="CuadroTexto 5">
            <a:extLst>
              <a:ext uri="{FF2B5EF4-FFF2-40B4-BE49-F238E27FC236}">
                <a16:creationId xmlns:a16="http://schemas.microsoft.com/office/drawing/2014/main" id="{D257B2D7-5EAF-5CDE-8595-9F0385235D97}"/>
              </a:ext>
            </a:extLst>
          </p:cNvPr>
          <p:cNvSpPr txBox="1"/>
          <p:nvPr/>
        </p:nvSpPr>
        <p:spPr>
          <a:xfrm>
            <a:off x="787919" y="1195333"/>
            <a:ext cx="7457801" cy="367216"/>
          </a:xfrm>
          <a:prstGeom prst="rect">
            <a:avLst/>
          </a:prstGeom>
          <a:noFill/>
        </p:spPr>
        <p:txBody>
          <a:bodyPr wrap="square">
            <a:spAutoFit/>
          </a:bodyPr>
          <a:lstStyle/>
          <a:p>
            <a:pPr algn="ctr">
              <a:lnSpc>
                <a:spcPct val="107000"/>
              </a:lnSpc>
              <a:defRPr/>
            </a:pPr>
            <a:r>
              <a:rPr lang="es-ES" b="1" kern="0" dirty="0">
                <a:solidFill>
                  <a:srgbClr val="C00000"/>
                </a:solidFill>
                <a:latin typeface="HelveticaNeueLT Std Lt"/>
                <a:ea typeface="Times New Roman" panose="02020603050405020304" pitchFamily="18" charset="0"/>
                <a:cs typeface="Times New Roman" panose="02020603050405020304" pitchFamily="18" charset="0"/>
              </a:rPr>
              <a:t>Principios esenciales que deben guiar todo tratamiento de datos</a:t>
            </a:r>
          </a:p>
        </p:txBody>
      </p:sp>
    </p:spTree>
    <p:extLst>
      <p:ext uri="{BB962C8B-B14F-4D97-AF65-F5344CB8AC3E}">
        <p14:creationId xmlns:p14="http://schemas.microsoft.com/office/powerpoint/2010/main" val="797035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A66EB-D890-8CDB-9D5B-98A29486B43C}"/>
            </a:ext>
          </a:extLst>
        </p:cNvPr>
        <p:cNvGrpSpPr/>
        <p:nvPr/>
      </p:nvGrpSpPr>
      <p:grpSpPr>
        <a:xfrm>
          <a:off x="0" y="0"/>
          <a:ext cx="0" cy="0"/>
          <a:chOff x="0" y="0"/>
          <a:chExt cx="0" cy="0"/>
        </a:xfrm>
      </p:grpSpPr>
      <p:sp>
        <p:nvSpPr>
          <p:cNvPr id="10" name="Marcador de texto 6">
            <a:extLst>
              <a:ext uri="{FF2B5EF4-FFF2-40B4-BE49-F238E27FC236}">
                <a16:creationId xmlns:a16="http://schemas.microsoft.com/office/drawing/2014/main" id="{8DEB171F-00D7-4C8E-327D-E2C26C8E2579}"/>
              </a:ext>
            </a:extLst>
          </p:cNvPr>
          <p:cNvSpPr txBox="1">
            <a:spLocks/>
          </p:cNvSpPr>
          <p:nvPr/>
        </p:nvSpPr>
        <p:spPr>
          <a:xfrm>
            <a:off x="456500" y="2276790"/>
            <a:ext cx="8230999" cy="4075611"/>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214313" indent="-214313">
              <a:lnSpc>
                <a:spcPct val="107000"/>
              </a:lnSpc>
              <a:buFont typeface="Wingdings" panose="05000000000000000000" pitchFamily="2" charset="2"/>
              <a:buChar char="q"/>
              <a:defRPr/>
            </a:pPr>
            <a:endParaRPr lang="es-ES" sz="1400" dirty="0">
              <a:solidFill>
                <a:srgbClr val="333F48"/>
              </a:solidFill>
              <a:latin typeface="HelveticaNeueLT Std Lt"/>
            </a:endParaRPr>
          </a:p>
          <a:p>
            <a:endParaRPr lang="es-ES" sz="1400" dirty="0">
              <a:latin typeface="HelveticaNeueLT Std Lt"/>
            </a:endParaRPr>
          </a:p>
          <a:p>
            <a:endParaRPr lang="es-ES" sz="1400" dirty="0">
              <a:latin typeface="HelveticaNeueLT Std Lt"/>
            </a:endParaRPr>
          </a:p>
        </p:txBody>
      </p:sp>
      <p:sp>
        <p:nvSpPr>
          <p:cNvPr id="6" name="CuadroTexto 5">
            <a:extLst>
              <a:ext uri="{FF2B5EF4-FFF2-40B4-BE49-F238E27FC236}">
                <a16:creationId xmlns:a16="http://schemas.microsoft.com/office/drawing/2014/main" id="{DAEB84E3-9541-CD2A-96EC-CDB1C389EC70}"/>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16</a:t>
            </a:r>
          </a:p>
        </p:txBody>
      </p:sp>
      <p:sp>
        <p:nvSpPr>
          <p:cNvPr id="3" name="CuadroTexto 2">
            <a:extLst>
              <a:ext uri="{FF2B5EF4-FFF2-40B4-BE49-F238E27FC236}">
                <a16:creationId xmlns:a16="http://schemas.microsoft.com/office/drawing/2014/main" id="{C49157EE-ED5E-43A6-8383-3DC6EEFD6542}"/>
              </a:ext>
            </a:extLst>
          </p:cNvPr>
          <p:cNvSpPr txBox="1"/>
          <p:nvPr/>
        </p:nvSpPr>
        <p:spPr>
          <a:xfrm>
            <a:off x="775286" y="1027242"/>
            <a:ext cx="7282543" cy="369332"/>
          </a:xfrm>
          <a:prstGeom prst="rect">
            <a:avLst/>
          </a:prstGeom>
          <a:noFill/>
        </p:spPr>
        <p:txBody>
          <a:bodyPr wrap="square">
            <a:spAutoFit/>
          </a:bodyPr>
          <a:lstStyle/>
          <a:p>
            <a:pPr marL="273050" algn="ctr">
              <a:tabLst>
                <a:tab pos="536575" algn="l"/>
              </a:tabLst>
              <a:defRPr/>
            </a:pPr>
            <a:r>
              <a:rPr lang="es-ES" b="1" kern="100" dirty="0">
                <a:solidFill>
                  <a:srgbClr val="C00000"/>
                </a:solidFill>
                <a:latin typeface="HelveticaNeueLT Std Lt"/>
                <a:cs typeface="Times New Roman" panose="02020603050405020304" pitchFamily="18" charset="0"/>
              </a:rPr>
              <a:t>Conceptos básicos de protección de datos</a:t>
            </a:r>
          </a:p>
        </p:txBody>
      </p:sp>
      <p:sp>
        <p:nvSpPr>
          <p:cNvPr id="5" name="CuadroTexto 4">
            <a:extLst>
              <a:ext uri="{FF2B5EF4-FFF2-40B4-BE49-F238E27FC236}">
                <a16:creationId xmlns:a16="http://schemas.microsoft.com/office/drawing/2014/main" id="{495034C5-C6AF-57C4-5507-D1693E70A39C}"/>
              </a:ext>
            </a:extLst>
          </p:cNvPr>
          <p:cNvSpPr txBox="1"/>
          <p:nvPr/>
        </p:nvSpPr>
        <p:spPr>
          <a:xfrm>
            <a:off x="456500" y="1571669"/>
            <a:ext cx="8180966" cy="4780732"/>
          </a:xfrm>
          <a:prstGeom prst="rect">
            <a:avLst/>
          </a:prstGeom>
          <a:noFill/>
        </p:spPr>
        <p:txBody>
          <a:bodyPr wrap="square">
            <a:spAutoFit/>
          </a:bodyPr>
          <a:lstStyle/>
          <a:p>
            <a:pPr marL="342900" indent="-342900">
              <a:buAutoNum type="arabicParenR"/>
            </a:pPr>
            <a:r>
              <a:rPr lang="es-ES" sz="1600" b="1" dirty="0">
                <a:solidFill>
                  <a:srgbClr val="C00000"/>
                </a:solidFill>
                <a:latin typeface="HelveticaNeueLT Std Lt"/>
              </a:rPr>
              <a:t>«Datos personales»: ¿qué es y qué no es un dato personal?</a:t>
            </a:r>
          </a:p>
          <a:p>
            <a:endParaRPr lang="es-ES" sz="1400" b="1" dirty="0">
              <a:solidFill>
                <a:srgbClr val="C00000"/>
              </a:solidFill>
              <a:latin typeface="HelveticaNeueLT Std Lt"/>
            </a:endParaRPr>
          </a:p>
          <a:p>
            <a:pPr marL="285750" indent="-285750" algn="just">
              <a:buFont typeface="Arial" panose="020B0604020202020204" pitchFamily="34" charset="0"/>
              <a:buChar char="•"/>
            </a:pPr>
            <a:r>
              <a:rPr lang="es-ES" sz="1400" b="1" dirty="0">
                <a:latin typeface="HelveticaNeueLT Std Lt"/>
              </a:rPr>
              <a:t>Definición RGPD: “</a:t>
            </a:r>
            <a:r>
              <a:rPr lang="es-ES" sz="1400" b="1" i="1" dirty="0">
                <a:latin typeface="HelveticaNeueLT Std Lt"/>
              </a:rPr>
              <a:t>toda información sobre una persona física identificada o identificable («el interesado»)</a:t>
            </a:r>
            <a:r>
              <a:rPr lang="es-ES" sz="1400" i="1" dirty="0">
                <a:latin typeface="HelveticaNeueLT Std Lt"/>
              </a:rPr>
              <a:t>; se considerará persona física identificable toda persona cuya identidad pueda determinarse, directa o indirectamente, en particular mediante un identificador, como por ejemplo un nombre, un número de identificación, datos de localización, un identificador en línea o uno o varios elementos propios de la identidad física, fisiológica, genética, psíquica, económica, cultural o social de dicha persona</a:t>
            </a:r>
            <a:r>
              <a:rPr lang="es-ES" sz="1400" dirty="0">
                <a:latin typeface="HelveticaNeueLT Std Lt"/>
              </a:rPr>
              <a:t>.”  </a:t>
            </a:r>
          </a:p>
          <a:p>
            <a:endParaRPr lang="es-ES" sz="1400" dirty="0">
              <a:latin typeface="HelveticaNeueLT Std Lt"/>
            </a:endParaRPr>
          </a:p>
          <a:p>
            <a:pPr marL="285750" indent="-285750">
              <a:lnSpc>
                <a:spcPct val="107000"/>
              </a:lnSpc>
              <a:buFont typeface="Arial" panose="020B0604020202020204" pitchFamily="34" charset="0"/>
              <a:buChar char="•"/>
              <a:tabLst>
                <a:tab pos="1615679" algn="l"/>
              </a:tabLst>
              <a:defRPr/>
            </a:pPr>
            <a:r>
              <a:rPr lang="es-ES" sz="1400" kern="0" dirty="0">
                <a:latin typeface="HelveticaNeueLT Std Lt"/>
                <a:ea typeface="Times New Roman" panose="02020603050405020304" pitchFamily="18" charset="0"/>
                <a:cs typeface="Times New Roman" panose="02020603050405020304" pitchFamily="18" charset="0"/>
              </a:rPr>
              <a:t>Información sobre una persona </a:t>
            </a:r>
            <a:r>
              <a:rPr lang="es-ES" sz="1400" u="sng" kern="0" dirty="0">
                <a:solidFill>
                  <a:srgbClr val="002060"/>
                </a:solidFill>
                <a:latin typeface="HelveticaNeueLT Std Lt"/>
                <a:ea typeface="Times New Roman" panose="02020603050405020304" pitchFamily="18" charset="0"/>
                <a:cs typeface="Times New Roman" panose="02020603050405020304" pitchFamily="18" charset="0"/>
              </a:rPr>
              <a:t>identificada</a:t>
            </a:r>
            <a:r>
              <a:rPr lang="es-ES" sz="1400" kern="0" dirty="0">
                <a:latin typeface="HelveticaNeueLT Std Lt"/>
                <a:ea typeface="Times New Roman" panose="02020603050405020304" pitchFamily="18" charset="0"/>
                <a:cs typeface="Times New Roman" panose="02020603050405020304" pitchFamily="18" charset="0"/>
              </a:rPr>
              <a:t> o </a:t>
            </a:r>
            <a:r>
              <a:rPr lang="es-ES" sz="1400" u="sng" kern="0" dirty="0">
                <a:solidFill>
                  <a:srgbClr val="00B050"/>
                </a:solidFill>
                <a:latin typeface="HelveticaNeueLT Std Lt"/>
                <a:ea typeface="Times New Roman" panose="02020603050405020304" pitchFamily="18" charset="0"/>
                <a:cs typeface="Times New Roman" panose="02020603050405020304" pitchFamily="18" charset="0"/>
              </a:rPr>
              <a:t>identificable</a:t>
            </a:r>
            <a:r>
              <a:rPr lang="es-ES" sz="1400" kern="0" dirty="0">
                <a:solidFill>
                  <a:srgbClr val="00B050"/>
                </a:solidFill>
                <a:latin typeface="HelveticaNeueLT Std Lt"/>
                <a:ea typeface="Times New Roman" panose="02020603050405020304" pitchFamily="18" charset="0"/>
                <a:cs typeface="Times New Roman" panose="02020603050405020304" pitchFamily="18" charset="0"/>
              </a:rPr>
              <a:t>:</a:t>
            </a:r>
            <a:endParaRPr lang="es-ES" sz="1400" kern="0" dirty="0">
              <a:latin typeface="HelveticaNeueLT Std Lt"/>
              <a:ea typeface="Times New Roman" panose="02020603050405020304" pitchFamily="18" charset="0"/>
              <a:cs typeface="Times New Roman" panose="02020603050405020304" pitchFamily="18" charset="0"/>
            </a:endParaRPr>
          </a:p>
          <a:p>
            <a:pPr marL="285750" lvl="0" indent="-285750" algn="ctr">
              <a:lnSpc>
                <a:spcPct val="107000"/>
              </a:lnSpc>
              <a:buFont typeface="Wingdings" panose="05000000000000000000" pitchFamily="2" charset="2"/>
              <a:buChar char="Ø"/>
              <a:defRPr/>
            </a:pPr>
            <a:endParaRPr lang="es-ES" sz="1400" kern="0" dirty="0">
              <a:latin typeface="HelveticaNeueLT Std Lt"/>
              <a:ea typeface="Times New Roman" panose="02020603050405020304" pitchFamily="18" charset="0"/>
              <a:cs typeface="Times New Roman" panose="02020603050405020304" pitchFamily="18" charset="0"/>
            </a:endParaRPr>
          </a:p>
          <a:p>
            <a:pPr marL="625475" lvl="0" indent="-285750" algn="just">
              <a:lnSpc>
                <a:spcPct val="107000"/>
              </a:lnSpc>
              <a:buFont typeface="Wingdings" panose="05000000000000000000" pitchFamily="2" charset="2"/>
              <a:buChar char="Ø"/>
              <a:defRPr/>
            </a:pPr>
            <a:r>
              <a:rPr lang="es-ES" sz="1400" kern="0" dirty="0">
                <a:solidFill>
                  <a:srgbClr val="002060"/>
                </a:solidFill>
                <a:latin typeface="HelveticaNeueLT Std Lt"/>
                <a:ea typeface="Times New Roman" panose="02020603050405020304" pitchFamily="18" charset="0"/>
                <a:cs typeface="Times New Roman" panose="02020603050405020304" pitchFamily="18" charset="0"/>
              </a:rPr>
              <a:t>que su identidad puede determinarse directamente (nombre y apellidos; email identificativo) </a:t>
            </a:r>
          </a:p>
          <a:p>
            <a:pPr marL="625475" lvl="0" indent="-285750" algn="just">
              <a:lnSpc>
                <a:spcPct val="107000"/>
              </a:lnSpc>
              <a:buFont typeface="Wingdings" panose="05000000000000000000" pitchFamily="2" charset="2"/>
              <a:buChar char="Ø"/>
              <a:defRPr/>
            </a:pPr>
            <a:r>
              <a:rPr lang="es-ES" sz="1400" kern="0" dirty="0">
                <a:solidFill>
                  <a:srgbClr val="00B050"/>
                </a:solidFill>
                <a:latin typeface="HelveticaNeueLT Std Lt"/>
                <a:ea typeface="Times New Roman" panose="02020603050405020304" pitchFamily="18" charset="0"/>
                <a:cs typeface="Times New Roman" panose="02020603050405020304" pitchFamily="18" charset="0"/>
              </a:rPr>
              <a:t>que su identidad puede determinarse indirectamente (</a:t>
            </a:r>
            <a:r>
              <a:rPr lang="es-ES" sz="1400" kern="0" dirty="0" err="1">
                <a:solidFill>
                  <a:srgbClr val="00B050"/>
                </a:solidFill>
                <a:latin typeface="HelveticaNeueLT Std Lt"/>
                <a:ea typeface="Times New Roman" panose="02020603050405020304" pitchFamily="18" charset="0"/>
                <a:cs typeface="Times New Roman" panose="02020603050405020304" pitchFamily="18" charset="0"/>
              </a:rPr>
              <a:t>ej</a:t>
            </a:r>
            <a:r>
              <a:rPr lang="es-ES" sz="1400" kern="0" dirty="0">
                <a:solidFill>
                  <a:srgbClr val="00B050"/>
                </a:solidFill>
                <a:latin typeface="HelveticaNeueLT Std Lt"/>
                <a:ea typeface="Times New Roman" panose="02020603050405020304" pitchFamily="18" charset="0"/>
                <a:cs typeface="Times New Roman" panose="02020603050405020304" pitchFamily="18" charset="0"/>
              </a:rPr>
              <a:t>: código empleado, matrícula vehículo)</a:t>
            </a:r>
          </a:p>
          <a:p>
            <a:pPr defTabSz="685800">
              <a:lnSpc>
                <a:spcPct val="107000"/>
              </a:lnSpc>
              <a:defRPr/>
            </a:pPr>
            <a:endParaRPr lang="es-ES" sz="1400" b="1" kern="0" dirty="0">
              <a:latin typeface="HelveticaNeueLT Std Lt"/>
              <a:ea typeface="Times New Roman" panose="02020603050405020304" pitchFamily="18" charset="0"/>
              <a:cs typeface="Times New Roman" panose="02020603050405020304" pitchFamily="18" charset="0"/>
            </a:endParaRPr>
          </a:p>
          <a:p>
            <a:pPr marL="285750" indent="-285750" defTabSz="685800">
              <a:lnSpc>
                <a:spcPct val="107000"/>
              </a:lnSpc>
              <a:buFont typeface="Arial" panose="020B0604020202020204" pitchFamily="34" charset="0"/>
              <a:buChar char="•"/>
              <a:defRPr/>
            </a:pPr>
            <a:r>
              <a:rPr lang="es-ES" sz="1400" b="1" kern="0" dirty="0">
                <a:latin typeface="HelveticaNeueLT Std Lt"/>
                <a:ea typeface="Times New Roman" panose="02020603050405020304" pitchFamily="18" charset="0"/>
                <a:cs typeface="Times New Roman" panose="02020603050405020304" pitchFamily="18" charset="0"/>
              </a:rPr>
              <a:t>¿Información de quién? solo personas físicas</a:t>
            </a:r>
          </a:p>
          <a:p>
            <a:pPr marL="607219" indent="-204788" defTabSz="685800">
              <a:lnSpc>
                <a:spcPct val="107000"/>
              </a:lnSpc>
              <a:buFont typeface="Wingdings" panose="05000000000000000000" pitchFamily="2" charset="2"/>
              <a:buChar char="Ø"/>
              <a:defRPr/>
            </a:pPr>
            <a:r>
              <a:rPr lang="es-ES" sz="1400" kern="0" dirty="0">
                <a:solidFill>
                  <a:srgbClr val="080808"/>
                </a:solidFill>
                <a:latin typeface="HelveticaNeueLT Std Lt"/>
                <a:ea typeface="Times New Roman" panose="02020603050405020304" pitchFamily="18" charset="0"/>
                <a:cs typeface="Times New Roman" panose="02020603050405020304" pitchFamily="18" charset="0"/>
              </a:rPr>
              <a:t>NO sociedades mercantiles o entidades</a:t>
            </a:r>
          </a:p>
          <a:p>
            <a:pPr marL="607219" indent="-204788" algn="just">
              <a:lnSpc>
                <a:spcPct val="107000"/>
              </a:lnSpc>
              <a:buFont typeface="Wingdings" panose="05000000000000000000" pitchFamily="2" charset="2"/>
              <a:buChar char="Ø"/>
            </a:pPr>
            <a:r>
              <a:rPr lang="es-ES" sz="1400" dirty="0">
                <a:latin typeface="HelveticaNeueLT Std Lt"/>
              </a:rPr>
              <a:t>SÍ empresarios individuales y profesionales</a:t>
            </a:r>
          </a:p>
          <a:p>
            <a:pPr marL="607219" indent="-204788" algn="just">
              <a:lnSpc>
                <a:spcPct val="107000"/>
              </a:lnSpc>
              <a:buFont typeface="Wingdings" panose="05000000000000000000" pitchFamily="2" charset="2"/>
              <a:buChar char="Ø"/>
            </a:pPr>
            <a:r>
              <a:rPr lang="es-ES" sz="1400" dirty="0">
                <a:latin typeface="HelveticaNeueLT Std Lt"/>
              </a:rPr>
              <a:t>SÍ personas de contacto de las sociedades o entidades</a:t>
            </a:r>
          </a:p>
          <a:p>
            <a:pPr marL="607219" indent="-204788" algn="just">
              <a:lnSpc>
                <a:spcPct val="107000"/>
              </a:lnSpc>
              <a:buFont typeface="Wingdings" panose="05000000000000000000" pitchFamily="2" charset="2"/>
              <a:buChar char="Ø"/>
            </a:pPr>
            <a:r>
              <a:rPr lang="es-ES" sz="1400" dirty="0">
                <a:latin typeface="HelveticaNeueLT Std Lt"/>
              </a:rPr>
              <a:t>SÍ particulares (empleados/</a:t>
            </a:r>
            <a:r>
              <a:rPr lang="es-ES" sz="1400" dirty="0" err="1">
                <a:latin typeface="HelveticaNeueLT Std Lt"/>
              </a:rPr>
              <a:t>becariosICEX</a:t>
            </a:r>
            <a:r>
              <a:rPr lang="es-ES" sz="1400" dirty="0">
                <a:latin typeface="HelveticaNeueLT Std Lt"/>
              </a:rPr>
              <a:t>/VIVES/alumnos de formación)</a:t>
            </a:r>
          </a:p>
          <a:p>
            <a:pPr marL="402431" algn="just">
              <a:lnSpc>
                <a:spcPct val="107000"/>
              </a:lnSpc>
            </a:pPr>
            <a:endParaRPr lang="es-ES" sz="1400" dirty="0">
              <a:latin typeface="HelveticaNeueLT Std Lt"/>
            </a:endParaRPr>
          </a:p>
        </p:txBody>
      </p:sp>
    </p:spTree>
    <p:extLst>
      <p:ext uri="{BB962C8B-B14F-4D97-AF65-F5344CB8AC3E}">
        <p14:creationId xmlns:p14="http://schemas.microsoft.com/office/powerpoint/2010/main" val="417074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A999073C-5A9B-47D7-9304-9BB8356F2E94}"/>
              </a:ext>
            </a:extLst>
          </p:cNvPr>
          <p:cNvSpPr txBox="1">
            <a:spLocks/>
          </p:cNvSpPr>
          <p:nvPr/>
        </p:nvSpPr>
        <p:spPr>
          <a:xfrm>
            <a:off x="1508074" y="1799889"/>
            <a:ext cx="6017492" cy="328215"/>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pPr algn="ctr" defTabSz="685800">
              <a:defRPr/>
            </a:pPr>
            <a:endParaRPr lang="es-ES" sz="1800" b="1" dirty="0">
              <a:solidFill>
                <a:srgbClr val="DA291C"/>
              </a:solidFill>
              <a:latin typeface="HelveticaNeueLT Std" panose="020B0604020202020204" pitchFamily="34" charset="0"/>
            </a:endParaRPr>
          </a:p>
        </p:txBody>
      </p:sp>
      <p:sp>
        <p:nvSpPr>
          <p:cNvPr id="8" name="Marcador de texto 4">
            <a:extLst>
              <a:ext uri="{FF2B5EF4-FFF2-40B4-BE49-F238E27FC236}">
                <a16:creationId xmlns:a16="http://schemas.microsoft.com/office/drawing/2014/main" id="{16333047-7E87-4997-B6BC-2941C24F68A1}"/>
              </a:ext>
            </a:extLst>
          </p:cNvPr>
          <p:cNvSpPr txBox="1">
            <a:spLocks/>
          </p:cNvSpPr>
          <p:nvPr/>
        </p:nvSpPr>
        <p:spPr>
          <a:xfrm>
            <a:off x="459000" y="1721250"/>
            <a:ext cx="5161743" cy="328215"/>
          </a:xfrm>
          <a:prstGeom prst="rect">
            <a:avLst/>
          </a:prstGeom>
        </p:spPr>
        <p:txBody>
          <a:bodyPr vert="horz" lIns="68580" tIns="34290" rIns="68580" bIns="34290" rtlCol="0" anchor="t">
            <a:normAutofit/>
          </a:bodyPr>
          <a:lstStyle>
            <a:lvl1pPr marR="0" indent="0" fontAlgn="auto">
              <a:lnSpc>
                <a:spcPct val="100000"/>
              </a:lnSpc>
              <a:spcBef>
                <a:spcPct val="20000"/>
              </a:spcBef>
              <a:spcAft>
                <a:spcPts val="0"/>
              </a:spcAft>
              <a:buClrTx/>
              <a:buSzTx/>
              <a:buFontTx/>
              <a:buNone/>
              <a:tabLst/>
              <a:defRPr lang="es-ES" sz="2000" b="0" baseline="0">
                <a:solidFill>
                  <a:schemeClr val="tx1">
                    <a:tint val="75000"/>
                  </a:schemeClr>
                </a:solidFill>
                <a:cs typeface="Arial" pitchFamily="34" charset="0"/>
              </a:defRPr>
            </a:lvl1pPr>
            <a:lvl2pPr marR="0" indent="0" fontAlgn="auto">
              <a:lnSpc>
                <a:spcPct val="100000"/>
              </a:lnSpc>
              <a:spcBef>
                <a:spcPct val="20000"/>
              </a:spcBef>
              <a:spcAft>
                <a:spcPts val="0"/>
              </a:spcAft>
              <a:buClrTx/>
              <a:buSzTx/>
              <a:buFontTx/>
              <a:buNone/>
              <a:tabLst/>
              <a:defRPr b="1">
                <a:solidFill>
                  <a:schemeClr val="tx1">
                    <a:tint val="75000"/>
                  </a:schemeClr>
                </a:solidFill>
                <a:latin typeface="HelveticaNeueLT Std Lt" pitchFamily="34" charset="0"/>
              </a:defRPr>
            </a:lvl2pPr>
            <a:lvl3pPr marR="0" indent="0" fontAlgn="auto">
              <a:lnSpc>
                <a:spcPct val="100000"/>
              </a:lnSpc>
              <a:spcBef>
                <a:spcPct val="20000"/>
              </a:spcBef>
              <a:spcAft>
                <a:spcPts val="0"/>
              </a:spcAft>
              <a:buClrTx/>
              <a:buSzTx/>
              <a:buFontTx/>
              <a:buNone/>
              <a:tabLst/>
              <a:defRPr sz="1600">
                <a:solidFill>
                  <a:schemeClr val="tx1">
                    <a:tint val="75000"/>
                  </a:schemeClr>
                </a:solidFill>
                <a:latin typeface="HelveticaNeueLT Std Lt" pitchFamily="34" charset="0"/>
              </a:defRPr>
            </a:lvl3pPr>
            <a:lvl4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4pPr>
            <a:lvl5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5pPr>
            <a:lvl6pPr indent="0">
              <a:spcBef>
                <a:spcPct val="20000"/>
              </a:spcBef>
              <a:buFont typeface="Arial" pitchFamily="34" charset="0"/>
              <a:buNone/>
              <a:defRPr sz="1400">
                <a:solidFill>
                  <a:schemeClr val="tx1">
                    <a:tint val="75000"/>
                  </a:schemeClr>
                </a:solidFill>
              </a:defRPr>
            </a:lvl6pPr>
            <a:lvl7pPr indent="0">
              <a:spcBef>
                <a:spcPct val="20000"/>
              </a:spcBef>
              <a:buFont typeface="Arial" pitchFamily="34" charset="0"/>
              <a:buNone/>
              <a:defRPr sz="1400">
                <a:solidFill>
                  <a:schemeClr val="tx1">
                    <a:tint val="75000"/>
                  </a:schemeClr>
                </a:solidFill>
              </a:defRPr>
            </a:lvl7pPr>
            <a:lvl8pPr indent="0">
              <a:spcBef>
                <a:spcPct val="20000"/>
              </a:spcBef>
              <a:buFont typeface="Arial" pitchFamily="34" charset="0"/>
              <a:buNone/>
              <a:defRPr sz="1400">
                <a:solidFill>
                  <a:schemeClr val="tx1">
                    <a:tint val="75000"/>
                  </a:schemeClr>
                </a:solidFill>
              </a:defRPr>
            </a:lvl8pPr>
            <a:lvl9pPr indent="0">
              <a:spcBef>
                <a:spcPct val="20000"/>
              </a:spcBef>
              <a:buFont typeface="Arial" pitchFamily="34" charset="0"/>
              <a:buNone/>
              <a:defRPr sz="1400">
                <a:solidFill>
                  <a:schemeClr val="tx1">
                    <a:tint val="75000"/>
                  </a:schemeClr>
                </a:solidFill>
              </a:defRPr>
            </a:lvl9pPr>
          </a:lstStyle>
          <a:p>
            <a:pPr defTabSz="685800">
              <a:defRPr/>
            </a:pPr>
            <a:endParaRPr lang="es-ES" sz="1500" dirty="0">
              <a:solidFill>
                <a:srgbClr val="333F48"/>
              </a:solidFill>
              <a:latin typeface="HelveticaNeueLT Pro 45 Lt" panose="020B0403020202020204" pitchFamily="34" charset="0"/>
            </a:endParaRPr>
          </a:p>
        </p:txBody>
      </p:sp>
      <p:sp>
        <p:nvSpPr>
          <p:cNvPr id="2" name="CuadroTexto 1"/>
          <p:cNvSpPr txBox="1"/>
          <p:nvPr/>
        </p:nvSpPr>
        <p:spPr>
          <a:xfrm>
            <a:off x="24289" y="5773103"/>
            <a:ext cx="301466" cy="415498"/>
          </a:xfrm>
          <a:prstGeom prst="rect">
            <a:avLst/>
          </a:prstGeom>
          <a:noFill/>
        </p:spPr>
        <p:txBody>
          <a:bodyPr wrap="square" rtlCol="0">
            <a:spAutoFit/>
          </a:bodyPr>
          <a:lstStyle/>
          <a:p>
            <a:pPr defTabSz="685800">
              <a:defRPr/>
            </a:pPr>
            <a:r>
              <a:rPr lang="es-ES" sz="1050" dirty="0">
                <a:solidFill>
                  <a:prstClr val="white"/>
                </a:solidFill>
                <a:latin typeface="HelveticaNeueLT Pro 45 Lt" panose="020B0403020202020204" pitchFamily="34" charset="0"/>
              </a:rPr>
              <a:t>14</a:t>
            </a:r>
          </a:p>
        </p:txBody>
      </p:sp>
      <p:sp>
        <p:nvSpPr>
          <p:cNvPr id="10" name="Marcador de texto 6">
            <a:extLst>
              <a:ext uri="{FF2B5EF4-FFF2-40B4-BE49-F238E27FC236}">
                <a16:creationId xmlns:a16="http://schemas.microsoft.com/office/drawing/2014/main" id="{FE1E7F87-C538-465D-AF2C-2CD6FFB2E34C}"/>
              </a:ext>
            </a:extLst>
          </p:cNvPr>
          <p:cNvSpPr txBox="1">
            <a:spLocks/>
          </p:cNvSpPr>
          <p:nvPr/>
        </p:nvSpPr>
        <p:spPr>
          <a:xfrm>
            <a:off x="325755" y="1702412"/>
            <a:ext cx="8230999" cy="3781391"/>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320279" defTabSz="685800">
              <a:defRPr/>
            </a:pPr>
            <a:endParaRPr lang="es-ES" sz="1200" dirty="0">
              <a:solidFill>
                <a:prstClr val="black"/>
              </a:solidFill>
              <a:latin typeface="HelveticaNeueLT Pro 45 Lt" panose="020B0403020202020204" pitchFamily="34" charset="0"/>
            </a:endParaRPr>
          </a:p>
        </p:txBody>
      </p:sp>
      <p:sp>
        <p:nvSpPr>
          <p:cNvPr id="4" name="CuadroTexto 3">
            <a:extLst>
              <a:ext uri="{FF2B5EF4-FFF2-40B4-BE49-F238E27FC236}">
                <a16:creationId xmlns:a16="http://schemas.microsoft.com/office/drawing/2014/main" id="{0DC8539E-34FD-4036-0E68-8F0A831BCB7E}"/>
              </a:ext>
            </a:extLst>
          </p:cNvPr>
          <p:cNvSpPr txBox="1"/>
          <p:nvPr/>
        </p:nvSpPr>
        <p:spPr>
          <a:xfrm>
            <a:off x="459000" y="1594054"/>
            <a:ext cx="7842410" cy="5129289"/>
          </a:xfrm>
          <a:prstGeom prst="rect">
            <a:avLst/>
          </a:prstGeom>
          <a:noFill/>
        </p:spPr>
        <p:txBody>
          <a:bodyPr wrap="square">
            <a:spAutoFit/>
          </a:bodyPr>
          <a:lstStyle/>
          <a:p>
            <a:pPr algn="just">
              <a:lnSpc>
                <a:spcPct val="107000"/>
              </a:lnSpc>
            </a:pPr>
            <a:endParaRPr lang="es-ES" sz="1350" dirty="0">
              <a:latin typeface="HelveticaNeueLT Pro 45 Lt" panose="020B0403020202020204" pitchFamily="34" charset="0"/>
            </a:endParaRPr>
          </a:p>
          <a:p>
            <a:pPr>
              <a:lnSpc>
                <a:spcPct val="107000"/>
              </a:lnSpc>
              <a:tabLst>
                <a:tab pos="2956322" algn="l"/>
              </a:tabLst>
            </a:pPr>
            <a:r>
              <a:rPr lang="es-ES" sz="1600" b="1" dirty="0">
                <a:solidFill>
                  <a:srgbClr val="C00000"/>
                </a:solidFill>
                <a:latin typeface="HelveticaNeueLT Std Lt"/>
              </a:rPr>
              <a:t>2) ¿Qué entendemos por «tratamiento»?</a:t>
            </a:r>
          </a:p>
          <a:p>
            <a:pPr>
              <a:lnSpc>
                <a:spcPct val="107000"/>
              </a:lnSpc>
              <a:tabLst>
                <a:tab pos="2956322" algn="l"/>
              </a:tabLst>
            </a:pPr>
            <a:endParaRPr lang="es-ES" sz="1400" b="1" dirty="0">
              <a:solidFill>
                <a:srgbClr val="C00000"/>
              </a:solidFill>
              <a:latin typeface="HelveticaNeueLT Std Lt"/>
            </a:endParaRPr>
          </a:p>
          <a:p>
            <a:pPr marL="285750" indent="-285750" algn="just">
              <a:lnSpc>
                <a:spcPct val="107000"/>
              </a:lnSpc>
              <a:buFont typeface="Arial" panose="020B0604020202020204" pitchFamily="34" charset="0"/>
              <a:buChar char="•"/>
              <a:tabLst>
                <a:tab pos="2956322" algn="l"/>
              </a:tabLst>
            </a:pPr>
            <a:r>
              <a:rPr lang="es-ES" sz="1400" b="1" dirty="0">
                <a:latin typeface="HelveticaNeueLT Std Lt"/>
              </a:rPr>
              <a:t>Definición RGPD</a:t>
            </a:r>
            <a:r>
              <a:rPr lang="es-ES" sz="1400" dirty="0">
                <a:latin typeface="HelveticaNeueLT Std Lt"/>
              </a:rPr>
              <a:t>: “</a:t>
            </a:r>
            <a:r>
              <a:rPr lang="es-ES" sz="1400" b="1" i="1" dirty="0">
                <a:latin typeface="HelveticaNeueLT Std Lt"/>
              </a:rPr>
              <a:t>cualquier operación o conjunto de operaciones realizadas sobre datos personales</a:t>
            </a:r>
            <a:r>
              <a:rPr lang="es-ES" sz="1400" i="1" dirty="0">
                <a:latin typeface="HelveticaNeueLT Std Lt"/>
              </a:rPr>
              <a:t> o conjuntos de datos personales, </a:t>
            </a:r>
            <a:r>
              <a:rPr lang="es-ES" sz="1400" b="1" i="1" dirty="0">
                <a:latin typeface="HelveticaNeueLT Std Lt"/>
              </a:rPr>
              <a:t>ya sea por procedimientos automatizados o no</a:t>
            </a:r>
            <a:r>
              <a:rPr lang="es-ES" sz="1400" i="1" dirty="0">
                <a:latin typeface="HelveticaNeueLT Std Lt"/>
              </a:rPr>
              <a:t>, como la recogida, registro, organización, estructuración, conservación, adaptación o modificación, extracción, consulta, utilización, comunicación por transmisión, difusión o cualquier otra forma de habilitación de acceso, cotejo o interconexión, limitación, supresión o destrucción</a:t>
            </a:r>
            <a:r>
              <a:rPr lang="es-ES" sz="1400" dirty="0">
                <a:latin typeface="HelveticaNeueLT Std Lt"/>
              </a:rPr>
              <a:t>”. </a:t>
            </a:r>
          </a:p>
          <a:p>
            <a:pPr algn="just">
              <a:lnSpc>
                <a:spcPct val="107000"/>
              </a:lnSpc>
              <a:tabLst>
                <a:tab pos="2956322" algn="l"/>
              </a:tabLst>
            </a:pPr>
            <a:endParaRPr lang="es-ES" sz="1400" b="1" kern="0" dirty="0">
              <a:solidFill>
                <a:srgbClr val="C00000"/>
              </a:solidFill>
              <a:latin typeface="HelveticaNeueLT Std Lt"/>
              <a:cs typeface="Times New Roman" panose="02020603050405020304" pitchFamily="18" charset="0"/>
            </a:endParaRPr>
          </a:p>
          <a:p>
            <a:pPr marL="285750" indent="-285750" algn="just">
              <a:lnSpc>
                <a:spcPct val="107000"/>
              </a:lnSpc>
              <a:buFont typeface="Arial" panose="020B0604020202020204" pitchFamily="34" charset="0"/>
              <a:buChar char="•"/>
              <a:tabLst>
                <a:tab pos="2956322" algn="l"/>
              </a:tabLst>
            </a:pPr>
            <a:r>
              <a:rPr lang="es-ES" sz="1400" b="1" kern="0" dirty="0">
                <a:latin typeface="HelveticaNeueLT Std Lt"/>
                <a:cs typeface="Times New Roman" panose="02020603050405020304" pitchFamily="18" charset="0"/>
              </a:rPr>
              <a:t>Ejemplos de acciones habituales que quedan sujetas al RGPD</a:t>
            </a:r>
            <a:r>
              <a:rPr lang="es-ES" sz="1400" kern="0" dirty="0">
                <a:latin typeface="HelveticaNeueLT Std Lt"/>
                <a:cs typeface="Times New Roman" panose="02020603050405020304" pitchFamily="18" charset="0"/>
              </a:rPr>
              <a:t>: recogida de tarjetas de visita y su almacenamiento en un cajón o introducción al CRM, envío de invitación a una actividad, recopilación en un Excel de contactos profesionales obtenidos de fuentes diversas de internet como guías o revistas del sector, etc.</a:t>
            </a:r>
          </a:p>
          <a:p>
            <a:pPr marL="285750" indent="-285750" algn="just">
              <a:lnSpc>
                <a:spcPct val="107000"/>
              </a:lnSpc>
              <a:buFont typeface="Arial" panose="020B0604020202020204" pitchFamily="34" charset="0"/>
              <a:buChar char="•"/>
              <a:tabLst>
                <a:tab pos="2956322" algn="l"/>
              </a:tabLst>
            </a:pPr>
            <a:endParaRPr lang="es-ES" sz="1400" kern="0" dirty="0">
              <a:latin typeface="HelveticaNeueLT Std Lt"/>
              <a:cs typeface="Times New Roman" panose="02020603050405020304" pitchFamily="18" charset="0"/>
            </a:endParaRPr>
          </a:p>
          <a:p>
            <a:pPr marL="285750" indent="-285750" algn="just">
              <a:lnSpc>
                <a:spcPct val="107000"/>
              </a:lnSpc>
              <a:buFont typeface="Arial" panose="020B0604020202020204" pitchFamily="34" charset="0"/>
              <a:buChar char="•"/>
              <a:tabLst>
                <a:tab pos="2956322" algn="l"/>
              </a:tabLst>
            </a:pPr>
            <a:r>
              <a:rPr lang="es-ES" sz="1400" kern="0" dirty="0">
                <a:latin typeface="HelveticaNeueLT Std Lt"/>
                <a:cs typeface="Times New Roman" panose="02020603050405020304" pitchFamily="18" charset="0"/>
              </a:rPr>
              <a:t>La existencia de datos de libre acceso en internet no presupone la libertad de uso: sanción AEPD a la Cámara de Comercio de España por usar el censo público de empresas para fines que no son los propios de esa base de datos.</a:t>
            </a:r>
          </a:p>
          <a:p>
            <a:pPr marL="285750" indent="-285750" algn="just">
              <a:lnSpc>
                <a:spcPct val="107000"/>
              </a:lnSpc>
              <a:buFont typeface="Arial" panose="020B0604020202020204" pitchFamily="34" charset="0"/>
              <a:buChar char="•"/>
              <a:tabLst>
                <a:tab pos="2956322" algn="l"/>
              </a:tabLst>
            </a:pPr>
            <a:endParaRPr lang="es-ES" sz="1400" kern="0" dirty="0">
              <a:latin typeface="HelveticaNeueLT Std Lt"/>
              <a:cs typeface="Times New Roman" panose="02020603050405020304" pitchFamily="18" charset="0"/>
            </a:endParaRPr>
          </a:p>
          <a:p>
            <a:pPr marL="285750" indent="-285750" algn="just">
              <a:lnSpc>
                <a:spcPct val="107000"/>
              </a:lnSpc>
              <a:buFont typeface="Arial" panose="020B0604020202020204" pitchFamily="34" charset="0"/>
              <a:buChar char="•"/>
              <a:tabLst>
                <a:tab pos="2956322" algn="l"/>
              </a:tabLst>
            </a:pPr>
            <a:endParaRPr lang="es-ES" sz="1400" kern="0" dirty="0">
              <a:latin typeface="HelveticaNeueLT Std Lt"/>
              <a:cs typeface="Times New Roman" panose="02020603050405020304" pitchFamily="18" charset="0"/>
            </a:endParaRPr>
          </a:p>
          <a:p>
            <a:pPr algn="ctr">
              <a:lnSpc>
                <a:spcPct val="107000"/>
              </a:lnSpc>
              <a:tabLst>
                <a:tab pos="3026569" algn="l"/>
              </a:tabLst>
            </a:pPr>
            <a:endParaRPr lang="es-ES" sz="1400" kern="0" dirty="0">
              <a:latin typeface="HelveticaNeueLT Std Lt"/>
              <a:cs typeface="Times New Roman" panose="02020603050405020304" pitchFamily="18" charset="0"/>
            </a:endParaRPr>
          </a:p>
          <a:p>
            <a:pPr defTabSz="685800">
              <a:lnSpc>
                <a:spcPct val="107000"/>
              </a:lnSpc>
              <a:defRPr/>
            </a:pPr>
            <a:endParaRPr lang="es-ES" sz="1350" kern="100" dirty="0">
              <a:solidFill>
                <a:srgbClr val="080808"/>
              </a:solidFill>
              <a:latin typeface="HelveticaNeueLT Pro 45 Lt" panose="020B0403020202020204" pitchFamily="34" charset="0"/>
              <a:ea typeface="Calibri" panose="020F0502020204030204" pitchFamily="34" charset="0"/>
              <a:cs typeface="Times New Roman" panose="02020603050405020304" pitchFamily="18" charset="0"/>
            </a:endParaRPr>
          </a:p>
        </p:txBody>
      </p:sp>
      <p:sp>
        <p:nvSpPr>
          <p:cNvPr id="3" name="CuadroTexto 2">
            <a:extLst>
              <a:ext uri="{FF2B5EF4-FFF2-40B4-BE49-F238E27FC236}">
                <a16:creationId xmlns:a16="http://schemas.microsoft.com/office/drawing/2014/main" id="{E2895A9B-765D-6612-D43D-746201DDD592}"/>
              </a:ext>
            </a:extLst>
          </p:cNvPr>
          <p:cNvSpPr txBox="1"/>
          <p:nvPr/>
        </p:nvSpPr>
        <p:spPr>
          <a:xfrm>
            <a:off x="2265311" y="863978"/>
            <a:ext cx="5049890" cy="597728"/>
          </a:xfrm>
          <a:prstGeom prst="rect">
            <a:avLst/>
          </a:prstGeom>
          <a:noFill/>
        </p:spPr>
        <p:txBody>
          <a:bodyPr wrap="square">
            <a:spAutoFit/>
          </a:bodyPr>
          <a:lstStyle/>
          <a:p>
            <a:pPr marL="214313" indent="-214313" algn="just" defTabSz="685800">
              <a:lnSpc>
                <a:spcPct val="107000"/>
              </a:lnSpc>
              <a:buFont typeface="Wingdings" panose="05000000000000000000" pitchFamily="2" charset="2"/>
              <a:buChar char="Ø"/>
              <a:defRPr/>
            </a:pPr>
            <a:endParaRPr lang="es-ES" sz="1400" kern="0" dirty="0">
              <a:solidFill>
                <a:srgbClr val="474747"/>
              </a:solidFill>
              <a:highlight>
                <a:srgbClr val="FFFFFF"/>
              </a:highlight>
              <a:latin typeface="HelveticaNeueLT Std Lt"/>
              <a:cs typeface="Times New Roman" panose="02020603050405020304" pitchFamily="18" charset="0"/>
            </a:endParaRPr>
          </a:p>
          <a:p>
            <a:pPr algn="just" defTabSz="685800">
              <a:lnSpc>
                <a:spcPct val="107000"/>
              </a:lnSpc>
              <a:defRPr/>
            </a:pPr>
            <a:r>
              <a:rPr lang="es-ES" b="1" kern="0" dirty="0">
                <a:solidFill>
                  <a:srgbClr val="C00000"/>
                </a:solidFill>
                <a:latin typeface="HelveticaNeueLT Std Lt"/>
                <a:ea typeface="Times New Roman" panose="02020603050405020304" pitchFamily="18" charset="0"/>
                <a:cs typeface="Times New Roman" panose="02020603050405020304" pitchFamily="18" charset="0"/>
              </a:rPr>
              <a:t>Conceptos básicos de protección de datos</a:t>
            </a:r>
          </a:p>
        </p:txBody>
      </p:sp>
    </p:spTree>
    <p:extLst>
      <p:ext uri="{BB962C8B-B14F-4D97-AF65-F5344CB8AC3E}">
        <p14:creationId xmlns:p14="http://schemas.microsoft.com/office/powerpoint/2010/main" val="2333106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FE90B-CB51-7310-A0AA-C3E7A8BADA78}"/>
            </a:ext>
          </a:extLst>
        </p:cNvPr>
        <p:cNvGrpSpPr/>
        <p:nvPr/>
      </p:nvGrpSpPr>
      <p:grpSpPr>
        <a:xfrm>
          <a:off x="0" y="0"/>
          <a:ext cx="0" cy="0"/>
          <a:chOff x="0" y="0"/>
          <a:chExt cx="0" cy="0"/>
        </a:xfrm>
      </p:grpSpPr>
      <p:sp>
        <p:nvSpPr>
          <p:cNvPr id="5" name="Título 5">
            <a:extLst>
              <a:ext uri="{FF2B5EF4-FFF2-40B4-BE49-F238E27FC236}">
                <a16:creationId xmlns:a16="http://schemas.microsoft.com/office/drawing/2014/main" id="{34B11B71-A306-38B3-E5EE-CE8D97FC69FD}"/>
              </a:ext>
            </a:extLst>
          </p:cNvPr>
          <p:cNvSpPr txBox="1">
            <a:spLocks/>
          </p:cNvSpPr>
          <p:nvPr/>
        </p:nvSpPr>
        <p:spPr>
          <a:xfrm>
            <a:off x="2210040" y="2686272"/>
            <a:ext cx="6652606" cy="1173345"/>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800" dirty="0">
                <a:solidFill>
                  <a:schemeClr val="bg1"/>
                </a:solidFill>
                <a:latin typeface="HelveticaNeueLT Pro 45 Lt" panose="020B0403020202020204" pitchFamily="34" charset="0"/>
              </a:rPr>
              <a:t>Marco normativo para el envío de comunicaciones comerciales</a:t>
            </a:r>
          </a:p>
        </p:txBody>
      </p:sp>
      <p:sp>
        <p:nvSpPr>
          <p:cNvPr id="7" name="CuadroTexto 6">
            <a:extLst>
              <a:ext uri="{FF2B5EF4-FFF2-40B4-BE49-F238E27FC236}">
                <a16:creationId xmlns:a16="http://schemas.microsoft.com/office/drawing/2014/main" id="{72A248DA-B34D-F80B-F873-81A455AFFA00}"/>
              </a:ext>
            </a:extLst>
          </p:cNvPr>
          <p:cNvSpPr txBox="1"/>
          <p:nvPr/>
        </p:nvSpPr>
        <p:spPr>
          <a:xfrm>
            <a:off x="1682331" y="2768410"/>
            <a:ext cx="527709" cy="830997"/>
          </a:xfrm>
          <a:prstGeom prst="rect">
            <a:avLst/>
          </a:prstGeom>
          <a:noFill/>
        </p:spPr>
        <p:txBody>
          <a:bodyPr wrap="none" rtlCol="0">
            <a:spAutoFit/>
          </a:bodyPr>
          <a:lstStyle/>
          <a:p>
            <a:r>
              <a:rPr lang="es-ES" sz="4800" dirty="0">
                <a:solidFill>
                  <a:schemeClr val="bg1"/>
                </a:solidFill>
                <a:latin typeface="HelveticaNeueLT Pro 45 Lt" panose="020B0403020202020204" pitchFamily="34" charset="0"/>
              </a:rPr>
              <a:t>3</a:t>
            </a:r>
          </a:p>
        </p:txBody>
      </p:sp>
      <p:sp>
        <p:nvSpPr>
          <p:cNvPr id="4" name="CuadroTexto 3">
            <a:extLst>
              <a:ext uri="{FF2B5EF4-FFF2-40B4-BE49-F238E27FC236}">
                <a16:creationId xmlns:a16="http://schemas.microsoft.com/office/drawing/2014/main" id="{57D824EB-7FA7-995B-58FB-CEFA99D25ECE}"/>
              </a:ext>
            </a:extLst>
          </p:cNvPr>
          <p:cNvSpPr txBox="1"/>
          <p:nvPr/>
        </p:nvSpPr>
        <p:spPr>
          <a:xfrm>
            <a:off x="24289" y="5773103"/>
            <a:ext cx="301466" cy="415498"/>
          </a:xfrm>
          <a:prstGeom prst="rect">
            <a:avLst/>
          </a:prstGeom>
          <a:noFill/>
        </p:spPr>
        <p:txBody>
          <a:bodyPr wrap="square" rtlCol="0">
            <a:spAutoFit/>
          </a:bodyPr>
          <a:lstStyle/>
          <a:p>
            <a:r>
              <a:rPr lang="es-ES" sz="1050" dirty="0">
                <a:solidFill>
                  <a:schemeClr val="bg1"/>
                </a:solidFill>
                <a:latin typeface="HelveticaNeueLT Pro 45 Lt" panose="020B0403020202020204" pitchFamily="34" charset="0"/>
              </a:rPr>
              <a:t>01</a:t>
            </a:r>
          </a:p>
        </p:txBody>
      </p:sp>
      <p:sp>
        <p:nvSpPr>
          <p:cNvPr id="8" name="CuadroTexto 7">
            <a:extLst>
              <a:ext uri="{FF2B5EF4-FFF2-40B4-BE49-F238E27FC236}">
                <a16:creationId xmlns:a16="http://schemas.microsoft.com/office/drawing/2014/main" id="{BC1F3C5C-F02F-C6BE-457F-0413341B2F74}"/>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11</a:t>
            </a:r>
          </a:p>
        </p:txBody>
      </p:sp>
    </p:spTree>
    <p:extLst>
      <p:ext uri="{BB962C8B-B14F-4D97-AF65-F5344CB8AC3E}">
        <p14:creationId xmlns:p14="http://schemas.microsoft.com/office/powerpoint/2010/main" val="441053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A999073C-5A9B-47D7-9304-9BB8356F2E94}"/>
              </a:ext>
            </a:extLst>
          </p:cNvPr>
          <p:cNvSpPr txBox="1">
            <a:spLocks/>
          </p:cNvSpPr>
          <p:nvPr/>
        </p:nvSpPr>
        <p:spPr>
          <a:xfrm>
            <a:off x="1508074" y="1799889"/>
            <a:ext cx="6017492" cy="328215"/>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pPr algn="ctr" defTabSz="685800">
              <a:defRPr/>
            </a:pPr>
            <a:endParaRPr lang="es-ES" sz="1800" b="1" dirty="0">
              <a:solidFill>
                <a:srgbClr val="DA291C"/>
              </a:solidFill>
              <a:latin typeface="HelveticaNeueLT Std" panose="020B0604020202020204" pitchFamily="34" charset="0"/>
            </a:endParaRPr>
          </a:p>
        </p:txBody>
      </p:sp>
      <p:sp>
        <p:nvSpPr>
          <p:cNvPr id="8" name="Marcador de texto 4">
            <a:extLst>
              <a:ext uri="{FF2B5EF4-FFF2-40B4-BE49-F238E27FC236}">
                <a16:creationId xmlns:a16="http://schemas.microsoft.com/office/drawing/2014/main" id="{16333047-7E87-4997-B6BC-2941C24F68A1}"/>
              </a:ext>
            </a:extLst>
          </p:cNvPr>
          <p:cNvSpPr txBox="1">
            <a:spLocks/>
          </p:cNvSpPr>
          <p:nvPr/>
        </p:nvSpPr>
        <p:spPr>
          <a:xfrm>
            <a:off x="459000" y="1721250"/>
            <a:ext cx="5161743" cy="328215"/>
          </a:xfrm>
          <a:prstGeom prst="rect">
            <a:avLst/>
          </a:prstGeom>
        </p:spPr>
        <p:txBody>
          <a:bodyPr vert="horz" lIns="68580" tIns="34290" rIns="68580" bIns="34290" rtlCol="0" anchor="t">
            <a:normAutofit/>
          </a:bodyPr>
          <a:lstStyle>
            <a:lvl1pPr marR="0" indent="0" fontAlgn="auto">
              <a:lnSpc>
                <a:spcPct val="100000"/>
              </a:lnSpc>
              <a:spcBef>
                <a:spcPct val="20000"/>
              </a:spcBef>
              <a:spcAft>
                <a:spcPts val="0"/>
              </a:spcAft>
              <a:buClrTx/>
              <a:buSzTx/>
              <a:buFontTx/>
              <a:buNone/>
              <a:tabLst/>
              <a:defRPr lang="es-ES" sz="2000" b="0" baseline="0">
                <a:solidFill>
                  <a:schemeClr val="tx1">
                    <a:tint val="75000"/>
                  </a:schemeClr>
                </a:solidFill>
                <a:cs typeface="Arial" pitchFamily="34" charset="0"/>
              </a:defRPr>
            </a:lvl1pPr>
            <a:lvl2pPr marR="0" indent="0" fontAlgn="auto">
              <a:lnSpc>
                <a:spcPct val="100000"/>
              </a:lnSpc>
              <a:spcBef>
                <a:spcPct val="20000"/>
              </a:spcBef>
              <a:spcAft>
                <a:spcPts val="0"/>
              </a:spcAft>
              <a:buClrTx/>
              <a:buSzTx/>
              <a:buFontTx/>
              <a:buNone/>
              <a:tabLst/>
              <a:defRPr b="1">
                <a:solidFill>
                  <a:schemeClr val="tx1">
                    <a:tint val="75000"/>
                  </a:schemeClr>
                </a:solidFill>
                <a:latin typeface="HelveticaNeueLT Std Lt" pitchFamily="34" charset="0"/>
              </a:defRPr>
            </a:lvl2pPr>
            <a:lvl3pPr marR="0" indent="0" fontAlgn="auto">
              <a:lnSpc>
                <a:spcPct val="100000"/>
              </a:lnSpc>
              <a:spcBef>
                <a:spcPct val="20000"/>
              </a:spcBef>
              <a:spcAft>
                <a:spcPts val="0"/>
              </a:spcAft>
              <a:buClrTx/>
              <a:buSzTx/>
              <a:buFontTx/>
              <a:buNone/>
              <a:tabLst/>
              <a:defRPr sz="1600">
                <a:solidFill>
                  <a:schemeClr val="tx1">
                    <a:tint val="75000"/>
                  </a:schemeClr>
                </a:solidFill>
                <a:latin typeface="HelveticaNeueLT Std Lt" pitchFamily="34" charset="0"/>
              </a:defRPr>
            </a:lvl3pPr>
            <a:lvl4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4pPr>
            <a:lvl5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5pPr>
            <a:lvl6pPr indent="0">
              <a:spcBef>
                <a:spcPct val="20000"/>
              </a:spcBef>
              <a:buFont typeface="Arial" pitchFamily="34" charset="0"/>
              <a:buNone/>
              <a:defRPr sz="1400">
                <a:solidFill>
                  <a:schemeClr val="tx1">
                    <a:tint val="75000"/>
                  </a:schemeClr>
                </a:solidFill>
              </a:defRPr>
            </a:lvl6pPr>
            <a:lvl7pPr indent="0">
              <a:spcBef>
                <a:spcPct val="20000"/>
              </a:spcBef>
              <a:buFont typeface="Arial" pitchFamily="34" charset="0"/>
              <a:buNone/>
              <a:defRPr sz="1400">
                <a:solidFill>
                  <a:schemeClr val="tx1">
                    <a:tint val="75000"/>
                  </a:schemeClr>
                </a:solidFill>
              </a:defRPr>
            </a:lvl7pPr>
            <a:lvl8pPr indent="0">
              <a:spcBef>
                <a:spcPct val="20000"/>
              </a:spcBef>
              <a:buFont typeface="Arial" pitchFamily="34" charset="0"/>
              <a:buNone/>
              <a:defRPr sz="1400">
                <a:solidFill>
                  <a:schemeClr val="tx1">
                    <a:tint val="75000"/>
                  </a:schemeClr>
                </a:solidFill>
              </a:defRPr>
            </a:lvl8pPr>
            <a:lvl9pPr indent="0">
              <a:spcBef>
                <a:spcPct val="20000"/>
              </a:spcBef>
              <a:buFont typeface="Arial" pitchFamily="34" charset="0"/>
              <a:buNone/>
              <a:defRPr sz="1400">
                <a:solidFill>
                  <a:schemeClr val="tx1">
                    <a:tint val="75000"/>
                  </a:schemeClr>
                </a:solidFill>
              </a:defRPr>
            </a:lvl9pPr>
          </a:lstStyle>
          <a:p>
            <a:pPr defTabSz="685800">
              <a:defRPr/>
            </a:pPr>
            <a:endParaRPr lang="es-ES" sz="1500" dirty="0">
              <a:solidFill>
                <a:srgbClr val="333F48"/>
              </a:solidFill>
              <a:latin typeface="HelveticaNeueLT Pro 45 Lt" panose="020B0403020202020204" pitchFamily="34" charset="0"/>
            </a:endParaRPr>
          </a:p>
        </p:txBody>
      </p:sp>
      <p:sp>
        <p:nvSpPr>
          <p:cNvPr id="2" name="CuadroTexto 1"/>
          <p:cNvSpPr txBox="1"/>
          <p:nvPr/>
        </p:nvSpPr>
        <p:spPr>
          <a:xfrm>
            <a:off x="24289" y="5773103"/>
            <a:ext cx="301466" cy="415498"/>
          </a:xfrm>
          <a:prstGeom prst="rect">
            <a:avLst/>
          </a:prstGeom>
          <a:noFill/>
        </p:spPr>
        <p:txBody>
          <a:bodyPr wrap="square" rtlCol="0">
            <a:spAutoFit/>
          </a:bodyPr>
          <a:lstStyle/>
          <a:p>
            <a:pPr defTabSz="685800">
              <a:defRPr/>
            </a:pPr>
            <a:r>
              <a:rPr lang="es-ES" sz="1050" dirty="0">
                <a:solidFill>
                  <a:prstClr val="white"/>
                </a:solidFill>
                <a:latin typeface="HelveticaNeueLT Pro 45 Lt" panose="020B0403020202020204" pitchFamily="34" charset="0"/>
              </a:rPr>
              <a:t>14</a:t>
            </a:r>
          </a:p>
        </p:txBody>
      </p:sp>
      <p:sp>
        <p:nvSpPr>
          <p:cNvPr id="10" name="Marcador de texto 6">
            <a:extLst>
              <a:ext uri="{FF2B5EF4-FFF2-40B4-BE49-F238E27FC236}">
                <a16:creationId xmlns:a16="http://schemas.microsoft.com/office/drawing/2014/main" id="{FE1E7F87-C538-465D-AF2C-2CD6FFB2E34C}"/>
              </a:ext>
            </a:extLst>
          </p:cNvPr>
          <p:cNvSpPr txBox="1">
            <a:spLocks/>
          </p:cNvSpPr>
          <p:nvPr/>
        </p:nvSpPr>
        <p:spPr>
          <a:xfrm>
            <a:off x="279685" y="1721250"/>
            <a:ext cx="8230999" cy="3781391"/>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320279" defTabSz="685800">
              <a:defRPr/>
            </a:pPr>
            <a:endParaRPr lang="es-ES" sz="1200" dirty="0">
              <a:solidFill>
                <a:prstClr val="black"/>
              </a:solidFill>
              <a:latin typeface="HelveticaNeueLT Pro 45 Lt" panose="020B0403020202020204" pitchFamily="34" charset="0"/>
            </a:endParaRPr>
          </a:p>
        </p:txBody>
      </p:sp>
      <p:sp>
        <p:nvSpPr>
          <p:cNvPr id="4" name="CuadroTexto 3">
            <a:extLst>
              <a:ext uri="{FF2B5EF4-FFF2-40B4-BE49-F238E27FC236}">
                <a16:creationId xmlns:a16="http://schemas.microsoft.com/office/drawing/2014/main" id="{0DC8539E-34FD-4036-0E68-8F0A831BCB7E}"/>
              </a:ext>
            </a:extLst>
          </p:cNvPr>
          <p:cNvSpPr txBox="1"/>
          <p:nvPr/>
        </p:nvSpPr>
        <p:spPr>
          <a:xfrm>
            <a:off x="592765" y="1602345"/>
            <a:ext cx="7842410" cy="4919488"/>
          </a:xfrm>
          <a:prstGeom prst="rect">
            <a:avLst/>
          </a:prstGeom>
          <a:noFill/>
        </p:spPr>
        <p:txBody>
          <a:bodyPr wrap="square">
            <a:spAutoFit/>
          </a:bodyPr>
          <a:lstStyle/>
          <a:p>
            <a:pPr marL="285750" indent="-285750" algn="just">
              <a:spcAft>
                <a:spcPts val="600"/>
              </a:spcAft>
              <a:buFont typeface="Wingdings" panose="05000000000000000000" pitchFamily="2" charset="2"/>
              <a:buChar char="q"/>
            </a:pPr>
            <a:r>
              <a:rPr lang="es-ES" sz="1400" b="1" kern="0" dirty="0">
                <a:solidFill>
                  <a:schemeClr val="accent1">
                    <a:lumMod val="50000"/>
                  </a:schemeClr>
                </a:solidFill>
                <a:latin typeface="HelveticaNeueLT Std Lt"/>
                <a:cs typeface="Times New Roman" panose="02020603050405020304" pitchFamily="18" charset="0"/>
              </a:rPr>
              <a:t>Directiva 2000/31/CE, del Parlamento Europeo y del Consejo, de 8 de junio de 2000 (Directiva sobre el comercio electrónico):</a:t>
            </a:r>
            <a:endParaRPr lang="es-ES" sz="1400" kern="0" dirty="0">
              <a:latin typeface="HelveticaNeueLT Std Lt"/>
              <a:cs typeface="Times New Roman" panose="02020603050405020304" pitchFamily="18" charset="0"/>
            </a:endParaRPr>
          </a:p>
          <a:p>
            <a:pPr marL="627063" indent="-265113" algn="just">
              <a:lnSpc>
                <a:spcPct val="107000"/>
              </a:lnSpc>
              <a:buFont typeface="Wingdings" panose="05000000000000000000" pitchFamily="2" charset="2"/>
              <a:buChar char="ü"/>
              <a:tabLst>
                <a:tab pos="2956322" algn="l"/>
              </a:tabLst>
            </a:pPr>
            <a:r>
              <a:rPr lang="es-ES" sz="1400" kern="0" dirty="0">
                <a:latin typeface="HelveticaNeueLT Std Lt"/>
                <a:cs typeface="Times New Roman" panose="02020603050405020304" pitchFamily="18" charset="0"/>
              </a:rPr>
              <a:t>Define </a:t>
            </a:r>
            <a:r>
              <a:rPr lang="es-ES" sz="1400" b="1" kern="0" dirty="0">
                <a:latin typeface="HelveticaNeueLT Std Lt"/>
                <a:cs typeface="Times New Roman" panose="02020603050405020304" pitchFamily="18" charset="0"/>
              </a:rPr>
              <a:t>«comunicación comercial»</a:t>
            </a:r>
            <a:r>
              <a:rPr lang="es-ES" sz="1600" b="1" kern="0" dirty="0">
                <a:latin typeface="HelveticaNeueLT Std Lt"/>
                <a:cs typeface="Times New Roman" panose="02020603050405020304" pitchFamily="18" charset="0"/>
              </a:rPr>
              <a:t> </a:t>
            </a:r>
            <a:r>
              <a:rPr lang="es-ES" sz="1400" kern="0" dirty="0">
                <a:latin typeface="HelveticaNeueLT Std Lt"/>
                <a:cs typeface="Times New Roman" panose="02020603050405020304" pitchFamily="18" charset="0"/>
              </a:rPr>
              <a:t>como todas las formas de comunicación electrónica </a:t>
            </a:r>
            <a:r>
              <a:rPr lang="es-ES" sz="1400" u="sng" kern="0" dirty="0">
                <a:latin typeface="HelveticaNeueLT Std Lt"/>
                <a:cs typeface="Times New Roman" panose="02020603050405020304" pitchFamily="18" charset="0"/>
              </a:rPr>
              <a:t>destinadas a proporcionar directa o indirectamente bienes, servicios o la imagen de una empresa</a:t>
            </a:r>
            <a:r>
              <a:rPr lang="es-ES" sz="1400" kern="0" dirty="0">
                <a:latin typeface="HelveticaNeueLT Std Lt"/>
                <a:cs typeface="Times New Roman" panose="02020603050405020304" pitchFamily="18" charset="0"/>
              </a:rPr>
              <a:t>, organización o persona con una actividad comercial, industrial, artesanal o de profesiones reguladas.</a:t>
            </a:r>
          </a:p>
          <a:p>
            <a:pPr marL="361950" algn="just">
              <a:lnSpc>
                <a:spcPct val="107000"/>
              </a:lnSpc>
              <a:tabLst>
                <a:tab pos="2956322" algn="l"/>
              </a:tabLst>
            </a:pPr>
            <a:endParaRPr lang="es-ES" sz="1400" kern="0" dirty="0">
              <a:latin typeface="HelveticaNeueLT Std Lt"/>
              <a:cs typeface="Times New Roman" panose="02020603050405020304" pitchFamily="18" charset="0"/>
            </a:endParaRPr>
          </a:p>
          <a:p>
            <a:pPr marL="627063" indent="-265113" algn="just">
              <a:lnSpc>
                <a:spcPct val="107000"/>
              </a:lnSpc>
              <a:buFont typeface="Wingdings" panose="05000000000000000000" pitchFamily="2" charset="2"/>
              <a:buChar char="ü"/>
              <a:tabLst>
                <a:tab pos="2956322" algn="l"/>
              </a:tabLst>
            </a:pPr>
            <a:r>
              <a:rPr lang="es-ES" sz="1400" kern="0" dirty="0">
                <a:latin typeface="HelveticaNeueLT Std Lt"/>
                <a:cs typeface="Times New Roman" panose="02020603050405020304" pitchFamily="18" charset="0"/>
              </a:rPr>
              <a:t>No diferencia entre dato personal o no personal, por tanto, se aplica a también a los emails enviados a cuentas genéricas (</a:t>
            </a:r>
            <a:r>
              <a:rPr lang="es-ES" sz="1400" kern="0" dirty="0" err="1">
                <a:latin typeface="HelveticaNeueLT Std Lt"/>
                <a:cs typeface="Times New Roman" panose="02020603050405020304" pitchFamily="18" charset="0"/>
              </a:rPr>
              <a:t>info</a:t>
            </a:r>
            <a:r>
              <a:rPr lang="es-ES" sz="1400" kern="0" dirty="0">
                <a:latin typeface="HelveticaNeueLT Std Lt"/>
                <a:cs typeface="Times New Roman" panose="02020603050405020304" pitchFamily="18" charset="0"/>
              </a:rPr>
              <a:t>@.., comunicaciones@.... marketing@......).</a:t>
            </a:r>
          </a:p>
          <a:p>
            <a:pPr algn="just">
              <a:lnSpc>
                <a:spcPct val="107000"/>
              </a:lnSpc>
              <a:tabLst>
                <a:tab pos="2956322" algn="l"/>
              </a:tabLst>
            </a:pPr>
            <a:endParaRPr lang="es-ES" sz="1400" kern="0" dirty="0">
              <a:latin typeface="HelveticaNeueLT Std Lt"/>
              <a:cs typeface="Times New Roman" panose="02020603050405020304" pitchFamily="18" charset="0"/>
            </a:endParaRPr>
          </a:p>
          <a:p>
            <a:pPr marL="285750" indent="-285750" algn="just">
              <a:lnSpc>
                <a:spcPct val="107000"/>
              </a:lnSpc>
              <a:spcAft>
                <a:spcPts val="600"/>
              </a:spcAft>
              <a:buFont typeface="Wingdings" panose="05000000000000000000" pitchFamily="2" charset="2"/>
              <a:buChar char="q"/>
              <a:tabLst>
                <a:tab pos="2956322" algn="l"/>
              </a:tabLst>
            </a:pPr>
            <a:r>
              <a:rPr lang="es-ES" sz="1400" b="1" kern="0" dirty="0">
                <a:solidFill>
                  <a:schemeClr val="accent1">
                    <a:lumMod val="50000"/>
                  </a:schemeClr>
                </a:solidFill>
                <a:latin typeface="HelveticaNeueLT Std Lt"/>
                <a:cs typeface="Times New Roman" panose="02020603050405020304" pitchFamily="18" charset="0"/>
              </a:rPr>
              <a:t>Y además, normas nacionales de cada Estado Miembro:</a:t>
            </a:r>
            <a:endParaRPr lang="es-ES" sz="1400" kern="0" dirty="0">
              <a:latin typeface="HelveticaNeueLT Std Lt"/>
              <a:cs typeface="Times New Roman" panose="02020603050405020304" pitchFamily="18" charset="0"/>
            </a:endParaRPr>
          </a:p>
          <a:p>
            <a:pPr marL="627063" indent="-265113" algn="just">
              <a:lnSpc>
                <a:spcPct val="107000"/>
              </a:lnSpc>
              <a:buFont typeface="Wingdings" panose="05000000000000000000" pitchFamily="2" charset="2"/>
              <a:buChar char="ü"/>
              <a:tabLst>
                <a:tab pos="2956322" algn="l"/>
              </a:tabLst>
            </a:pPr>
            <a:r>
              <a:rPr lang="es-ES" sz="1400" kern="0" dirty="0">
                <a:latin typeface="HelveticaNeueLT Std Lt"/>
                <a:cs typeface="Times New Roman" panose="02020603050405020304" pitchFamily="18" charset="0"/>
              </a:rPr>
              <a:t>Cada estado miembro establece libremente su régimen para el envío de comunicaciones comerciales dentro las líneas de la Directiva: </a:t>
            </a:r>
            <a:r>
              <a:rPr lang="es-ES" sz="1400" u="sng" kern="0" dirty="0">
                <a:latin typeface="HelveticaNeueLT Std Lt"/>
                <a:cs typeface="Times New Roman" panose="02020603050405020304" pitchFamily="18" charset="0"/>
              </a:rPr>
              <a:t>hay que estar a lo que disponga la normativa del país</a:t>
            </a:r>
            <a:r>
              <a:rPr lang="es-ES" sz="1400" kern="0" dirty="0">
                <a:latin typeface="HelveticaNeueLT Std Lt"/>
                <a:cs typeface="Times New Roman" panose="02020603050405020304" pitchFamily="18" charset="0"/>
              </a:rPr>
              <a:t>.</a:t>
            </a:r>
          </a:p>
          <a:p>
            <a:pPr marL="361950" algn="just">
              <a:lnSpc>
                <a:spcPct val="107000"/>
              </a:lnSpc>
              <a:tabLst>
                <a:tab pos="2956322" algn="l"/>
              </a:tabLst>
            </a:pPr>
            <a:endParaRPr lang="es-ES" sz="1400" kern="0" dirty="0">
              <a:latin typeface="HelveticaNeueLT Std Lt"/>
              <a:cs typeface="Times New Roman" panose="02020603050405020304" pitchFamily="18" charset="0"/>
            </a:endParaRPr>
          </a:p>
          <a:p>
            <a:pPr marL="627063" indent="-265113" algn="just">
              <a:lnSpc>
                <a:spcPct val="107000"/>
              </a:lnSpc>
              <a:spcAft>
                <a:spcPts val="600"/>
              </a:spcAft>
              <a:buFont typeface="Wingdings" panose="05000000000000000000" pitchFamily="2" charset="2"/>
              <a:buChar char="ü"/>
              <a:tabLst>
                <a:tab pos="2956322" algn="l"/>
              </a:tabLst>
            </a:pPr>
            <a:r>
              <a:rPr lang="es-ES" sz="1400" b="1" kern="0" dirty="0">
                <a:solidFill>
                  <a:schemeClr val="accent1">
                    <a:lumMod val="50000"/>
                  </a:schemeClr>
                </a:solidFill>
                <a:latin typeface="HelveticaNeueLT Std Lt"/>
                <a:cs typeface="Times New Roman" panose="02020603050405020304" pitchFamily="18" charset="0"/>
              </a:rPr>
              <a:t>En España: </a:t>
            </a:r>
            <a:r>
              <a:rPr lang="es-ES" sz="1400" kern="0" dirty="0">
                <a:latin typeface="HelveticaNeueLT Std Lt"/>
                <a:cs typeface="Times New Roman" panose="02020603050405020304" pitchFamily="18" charset="0"/>
              </a:rPr>
              <a:t>Ley de servicios de la sociedad de la información y comercio electrónico:</a:t>
            </a:r>
          </a:p>
          <a:p>
            <a:pPr marL="1339850" indent="-266700" defTabSz="685800">
              <a:lnSpc>
                <a:spcPct val="107000"/>
              </a:lnSpc>
              <a:buFont typeface="Arial" panose="020B0604020202020204" pitchFamily="34" charset="0"/>
              <a:buChar char="•"/>
              <a:defRPr/>
            </a:pPr>
            <a:r>
              <a:rPr lang="es-ES" sz="1400" kern="0" dirty="0">
                <a:latin typeface="HelveticaNeueLT Std Lt"/>
                <a:cs typeface="Times New Roman" panose="02020603050405020304" pitchFamily="18" charset="0"/>
              </a:rPr>
              <a:t>Prohibido el envío de publicidad no solicitada:</a:t>
            </a:r>
          </a:p>
          <a:p>
            <a:pPr marL="1339850" indent="-266700" defTabSz="685800">
              <a:lnSpc>
                <a:spcPct val="107000"/>
              </a:lnSpc>
              <a:buFont typeface="Arial" panose="020B0604020202020204" pitchFamily="34" charset="0"/>
              <a:buChar char="•"/>
              <a:defRPr/>
            </a:pPr>
            <a:r>
              <a:rPr lang="es-ES" sz="1400" u="sng" kern="0" dirty="0">
                <a:latin typeface="HelveticaNeueLT Std Lt"/>
                <a:cs typeface="Times New Roman" panose="02020603050405020304" pitchFamily="18" charset="0"/>
              </a:rPr>
              <a:t>Cuando sí se puede</a:t>
            </a:r>
            <a:r>
              <a:rPr lang="es-ES" sz="1400" kern="0" dirty="0">
                <a:latin typeface="HelveticaNeueLT Std Lt"/>
                <a:cs typeface="Times New Roman" panose="02020603050405020304" pitchFamily="18" charset="0"/>
              </a:rPr>
              <a:t>: solicitada previamente (</a:t>
            </a:r>
            <a:r>
              <a:rPr lang="es-ES" sz="1400" kern="0" dirty="0" err="1">
                <a:latin typeface="HelveticaNeueLT Std Lt"/>
                <a:cs typeface="Times New Roman" panose="02020603050405020304" pitchFamily="18" charset="0"/>
              </a:rPr>
              <a:t>ej</a:t>
            </a:r>
            <a:r>
              <a:rPr lang="es-ES" sz="1400" kern="0" dirty="0">
                <a:latin typeface="HelveticaNeueLT Std Lt"/>
                <a:cs typeface="Times New Roman" panose="02020603050405020304" pitchFamily="18" charset="0"/>
              </a:rPr>
              <a:t>: suscripción </a:t>
            </a:r>
            <a:r>
              <a:rPr lang="es-ES" sz="1400" kern="0" dirty="0" err="1">
                <a:latin typeface="HelveticaNeueLT Std Lt"/>
                <a:cs typeface="Times New Roman" panose="02020603050405020304" pitchFamily="18" charset="0"/>
              </a:rPr>
              <a:t>newsletter</a:t>
            </a:r>
            <a:r>
              <a:rPr lang="es-ES" sz="1400" kern="0" dirty="0">
                <a:latin typeface="HelveticaNeueLT Std Lt"/>
                <a:cs typeface="Times New Roman" panose="02020603050405020304" pitchFamily="18" charset="0"/>
              </a:rPr>
              <a:t>) o envíos sobre servicios o productos similares a los previamente contratados por ese cliente.</a:t>
            </a:r>
          </a:p>
        </p:txBody>
      </p:sp>
      <p:sp>
        <p:nvSpPr>
          <p:cNvPr id="3" name="CuadroTexto 2">
            <a:extLst>
              <a:ext uri="{FF2B5EF4-FFF2-40B4-BE49-F238E27FC236}">
                <a16:creationId xmlns:a16="http://schemas.microsoft.com/office/drawing/2014/main" id="{E2895A9B-765D-6612-D43D-746201DDD592}"/>
              </a:ext>
            </a:extLst>
          </p:cNvPr>
          <p:cNvSpPr txBox="1"/>
          <p:nvPr/>
        </p:nvSpPr>
        <p:spPr>
          <a:xfrm>
            <a:off x="592765" y="975899"/>
            <a:ext cx="7958470" cy="367216"/>
          </a:xfrm>
          <a:prstGeom prst="rect">
            <a:avLst/>
          </a:prstGeom>
          <a:noFill/>
        </p:spPr>
        <p:txBody>
          <a:bodyPr wrap="square">
            <a:spAutoFit/>
          </a:bodyPr>
          <a:lstStyle/>
          <a:p>
            <a:pPr algn="ctr" defTabSz="685800">
              <a:lnSpc>
                <a:spcPct val="107000"/>
              </a:lnSpc>
              <a:defRPr/>
            </a:pPr>
            <a:r>
              <a:rPr lang="es-ES" b="1" kern="0" dirty="0">
                <a:solidFill>
                  <a:srgbClr val="C00000"/>
                </a:solidFill>
                <a:latin typeface="HelveticaNeueLT Std Lt"/>
                <a:ea typeface="Times New Roman" panose="02020603050405020304" pitchFamily="18" charset="0"/>
                <a:cs typeface="Times New Roman" panose="02020603050405020304" pitchFamily="18" charset="0"/>
              </a:rPr>
              <a:t>Marco normativo básico en la UE: regulación del comercio electrónico</a:t>
            </a:r>
            <a:endParaRPr lang="es-ES" kern="0" dirty="0">
              <a:solidFill>
                <a:srgbClr val="C00000"/>
              </a:solidFill>
              <a:latin typeface="HelveticaNeueLT Std 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01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28878-9919-C651-0EC6-43D11DC4CAA2}"/>
            </a:ext>
          </a:extLst>
        </p:cNvPr>
        <p:cNvGrpSpPr/>
        <p:nvPr/>
      </p:nvGrpSpPr>
      <p:grpSpPr>
        <a:xfrm>
          <a:off x="0" y="0"/>
          <a:ext cx="0" cy="0"/>
          <a:chOff x="0" y="0"/>
          <a:chExt cx="0" cy="0"/>
        </a:xfrm>
      </p:grpSpPr>
      <p:sp>
        <p:nvSpPr>
          <p:cNvPr id="7" name="Título 3">
            <a:extLst>
              <a:ext uri="{FF2B5EF4-FFF2-40B4-BE49-F238E27FC236}">
                <a16:creationId xmlns:a16="http://schemas.microsoft.com/office/drawing/2014/main" id="{C7A520FD-AC25-56BB-B35D-DE11B61EF26F}"/>
              </a:ext>
            </a:extLst>
          </p:cNvPr>
          <p:cNvSpPr txBox="1">
            <a:spLocks/>
          </p:cNvSpPr>
          <p:nvPr/>
        </p:nvSpPr>
        <p:spPr>
          <a:xfrm>
            <a:off x="1508074" y="1799889"/>
            <a:ext cx="6017492" cy="328215"/>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pPr algn="ctr" defTabSz="685800">
              <a:defRPr/>
            </a:pPr>
            <a:endParaRPr lang="es-ES" sz="1800" b="1" dirty="0">
              <a:solidFill>
                <a:srgbClr val="DA291C"/>
              </a:solidFill>
              <a:latin typeface="HelveticaNeueLT Std" panose="020B0604020202020204" pitchFamily="34" charset="0"/>
            </a:endParaRPr>
          </a:p>
        </p:txBody>
      </p:sp>
      <p:sp>
        <p:nvSpPr>
          <p:cNvPr id="8" name="Marcador de texto 4">
            <a:extLst>
              <a:ext uri="{FF2B5EF4-FFF2-40B4-BE49-F238E27FC236}">
                <a16:creationId xmlns:a16="http://schemas.microsoft.com/office/drawing/2014/main" id="{78DA04D9-D86D-ACD6-9E12-9DBE3032985E}"/>
              </a:ext>
            </a:extLst>
          </p:cNvPr>
          <p:cNvSpPr txBox="1">
            <a:spLocks/>
          </p:cNvSpPr>
          <p:nvPr/>
        </p:nvSpPr>
        <p:spPr>
          <a:xfrm>
            <a:off x="459000" y="1721250"/>
            <a:ext cx="5161743" cy="328215"/>
          </a:xfrm>
          <a:prstGeom prst="rect">
            <a:avLst/>
          </a:prstGeom>
        </p:spPr>
        <p:txBody>
          <a:bodyPr vert="horz" lIns="68580" tIns="34290" rIns="68580" bIns="34290" rtlCol="0" anchor="t">
            <a:normAutofit/>
          </a:bodyPr>
          <a:lstStyle>
            <a:lvl1pPr marR="0" indent="0" fontAlgn="auto">
              <a:lnSpc>
                <a:spcPct val="100000"/>
              </a:lnSpc>
              <a:spcBef>
                <a:spcPct val="20000"/>
              </a:spcBef>
              <a:spcAft>
                <a:spcPts val="0"/>
              </a:spcAft>
              <a:buClrTx/>
              <a:buSzTx/>
              <a:buFontTx/>
              <a:buNone/>
              <a:tabLst/>
              <a:defRPr lang="es-ES" sz="2000" b="0" baseline="0">
                <a:solidFill>
                  <a:schemeClr val="tx1">
                    <a:tint val="75000"/>
                  </a:schemeClr>
                </a:solidFill>
                <a:cs typeface="Arial" pitchFamily="34" charset="0"/>
              </a:defRPr>
            </a:lvl1pPr>
            <a:lvl2pPr marR="0" indent="0" fontAlgn="auto">
              <a:lnSpc>
                <a:spcPct val="100000"/>
              </a:lnSpc>
              <a:spcBef>
                <a:spcPct val="20000"/>
              </a:spcBef>
              <a:spcAft>
                <a:spcPts val="0"/>
              </a:spcAft>
              <a:buClrTx/>
              <a:buSzTx/>
              <a:buFontTx/>
              <a:buNone/>
              <a:tabLst/>
              <a:defRPr b="1">
                <a:solidFill>
                  <a:schemeClr val="tx1">
                    <a:tint val="75000"/>
                  </a:schemeClr>
                </a:solidFill>
                <a:latin typeface="HelveticaNeueLT Std Lt" pitchFamily="34" charset="0"/>
              </a:defRPr>
            </a:lvl2pPr>
            <a:lvl3pPr marR="0" indent="0" fontAlgn="auto">
              <a:lnSpc>
                <a:spcPct val="100000"/>
              </a:lnSpc>
              <a:spcBef>
                <a:spcPct val="20000"/>
              </a:spcBef>
              <a:spcAft>
                <a:spcPts val="0"/>
              </a:spcAft>
              <a:buClrTx/>
              <a:buSzTx/>
              <a:buFontTx/>
              <a:buNone/>
              <a:tabLst/>
              <a:defRPr sz="1600">
                <a:solidFill>
                  <a:schemeClr val="tx1">
                    <a:tint val="75000"/>
                  </a:schemeClr>
                </a:solidFill>
                <a:latin typeface="HelveticaNeueLT Std Lt" pitchFamily="34" charset="0"/>
              </a:defRPr>
            </a:lvl3pPr>
            <a:lvl4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4pPr>
            <a:lvl5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5pPr>
            <a:lvl6pPr indent="0">
              <a:spcBef>
                <a:spcPct val="20000"/>
              </a:spcBef>
              <a:buFont typeface="Arial" pitchFamily="34" charset="0"/>
              <a:buNone/>
              <a:defRPr sz="1400">
                <a:solidFill>
                  <a:schemeClr val="tx1">
                    <a:tint val="75000"/>
                  </a:schemeClr>
                </a:solidFill>
              </a:defRPr>
            </a:lvl6pPr>
            <a:lvl7pPr indent="0">
              <a:spcBef>
                <a:spcPct val="20000"/>
              </a:spcBef>
              <a:buFont typeface="Arial" pitchFamily="34" charset="0"/>
              <a:buNone/>
              <a:defRPr sz="1400">
                <a:solidFill>
                  <a:schemeClr val="tx1">
                    <a:tint val="75000"/>
                  </a:schemeClr>
                </a:solidFill>
              </a:defRPr>
            </a:lvl7pPr>
            <a:lvl8pPr indent="0">
              <a:spcBef>
                <a:spcPct val="20000"/>
              </a:spcBef>
              <a:buFont typeface="Arial" pitchFamily="34" charset="0"/>
              <a:buNone/>
              <a:defRPr sz="1400">
                <a:solidFill>
                  <a:schemeClr val="tx1">
                    <a:tint val="75000"/>
                  </a:schemeClr>
                </a:solidFill>
              </a:defRPr>
            </a:lvl8pPr>
            <a:lvl9pPr indent="0">
              <a:spcBef>
                <a:spcPct val="20000"/>
              </a:spcBef>
              <a:buFont typeface="Arial" pitchFamily="34" charset="0"/>
              <a:buNone/>
              <a:defRPr sz="1400">
                <a:solidFill>
                  <a:schemeClr val="tx1">
                    <a:tint val="75000"/>
                  </a:schemeClr>
                </a:solidFill>
              </a:defRPr>
            </a:lvl9pPr>
          </a:lstStyle>
          <a:p>
            <a:pPr defTabSz="685800">
              <a:defRPr/>
            </a:pPr>
            <a:endParaRPr lang="es-ES" sz="1500" dirty="0">
              <a:solidFill>
                <a:srgbClr val="333F48"/>
              </a:solidFill>
              <a:latin typeface="HelveticaNeueLT Pro 45 Lt" panose="020B0403020202020204" pitchFamily="34" charset="0"/>
            </a:endParaRPr>
          </a:p>
        </p:txBody>
      </p:sp>
      <p:sp>
        <p:nvSpPr>
          <p:cNvPr id="2" name="CuadroTexto 1">
            <a:extLst>
              <a:ext uri="{FF2B5EF4-FFF2-40B4-BE49-F238E27FC236}">
                <a16:creationId xmlns:a16="http://schemas.microsoft.com/office/drawing/2014/main" id="{CAF14F7E-C51F-1F8E-3E45-3A9051C45CD3}"/>
              </a:ext>
            </a:extLst>
          </p:cNvPr>
          <p:cNvSpPr txBox="1"/>
          <p:nvPr/>
        </p:nvSpPr>
        <p:spPr>
          <a:xfrm>
            <a:off x="24289" y="5773103"/>
            <a:ext cx="301466" cy="415498"/>
          </a:xfrm>
          <a:prstGeom prst="rect">
            <a:avLst/>
          </a:prstGeom>
          <a:noFill/>
        </p:spPr>
        <p:txBody>
          <a:bodyPr wrap="square" rtlCol="0">
            <a:spAutoFit/>
          </a:bodyPr>
          <a:lstStyle/>
          <a:p>
            <a:pPr defTabSz="685800">
              <a:defRPr/>
            </a:pPr>
            <a:r>
              <a:rPr lang="es-ES" sz="1050" dirty="0">
                <a:solidFill>
                  <a:prstClr val="white"/>
                </a:solidFill>
                <a:latin typeface="HelveticaNeueLT Pro 45 Lt" panose="020B0403020202020204" pitchFamily="34" charset="0"/>
              </a:rPr>
              <a:t>14</a:t>
            </a:r>
          </a:p>
        </p:txBody>
      </p:sp>
      <p:sp>
        <p:nvSpPr>
          <p:cNvPr id="10" name="Marcador de texto 6">
            <a:extLst>
              <a:ext uri="{FF2B5EF4-FFF2-40B4-BE49-F238E27FC236}">
                <a16:creationId xmlns:a16="http://schemas.microsoft.com/office/drawing/2014/main" id="{0D239F6F-7898-CB96-9DD6-386D41B21C9E}"/>
              </a:ext>
            </a:extLst>
          </p:cNvPr>
          <p:cNvSpPr txBox="1">
            <a:spLocks/>
          </p:cNvSpPr>
          <p:nvPr/>
        </p:nvSpPr>
        <p:spPr>
          <a:xfrm>
            <a:off x="279685" y="1721250"/>
            <a:ext cx="8230999" cy="3781391"/>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320279" defTabSz="685800">
              <a:defRPr/>
            </a:pPr>
            <a:endParaRPr lang="es-ES" sz="1200" dirty="0">
              <a:solidFill>
                <a:prstClr val="black"/>
              </a:solidFill>
              <a:latin typeface="HelveticaNeueLT Pro 45 Lt" panose="020B0403020202020204" pitchFamily="34" charset="0"/>
            </a:endParaRPr>
          </a:p>
        </p:txBody>
      </p:sp>
      <p:sp>
        <p:nvSpPr>
          <p:cNvPr id="4" name="CuadroTexto 3">
            <a:extLst>
              <a:ext uri="{FF2B5EF4-FFF2-40B4-BE49-F238E27FC236}">
                <a16:creationId xmlns:a16="http://schemas.microsoft.com/office/drawing/2014/main" id="{8CC3C5F1-66CC-5C20-8DC2-3B6BF6B02C67}"/>
              </a:ext>
            </a:extLst>
          </p:cNvPr>
          <p:cNvSpPr txBox="1"/>
          <p:nvPr/>
        </p:nvSpPr>
        <p:spPr>
          <a:xfrm>
            <a:off x="459000" y="1885357"/>
            <a:ext cx="8226000" cy="4693593"/>
          </a:xfrm>
          <a:prstGeom prst="rect">
            <a:avLst/>
          </a:prstGeom>
          <a:noFill/>
        </p:spPr>
        <p:txBody>
          <a:bodyPr wrap="square">
            <a:spAutoFit/>
          </a:bodyPr>
          <a:lstStyle/>
          <a:p>
            <a:pPr algn="ctr">
              <a:defRPr/>
            </a:pPr>
            <a:r>
              <a:rPr lang="es-ES" sz="1400" b="1" u="sng" kern="100" dirty="0">
                <a:solidFill>
                  <a:schemeClr val="accent1">
                    <a:lumMod val="50000"/>
                  </a:schemeClr>
                </a:solidFill>
                <a:latin typeface="HelveticaNeueLT Std Lt"/>
                <a:cs typeface="Times New Roman" panose="02020603050405020304" pitchFamily="18" charset="0"/>
              </a:rPr>
              <a:t>CRM (“</a:t>
            </a:r>
            <a:r>
              <a:rPr lang="es-ES" sz="1400" b="1" i="1" u="sng" kern="100" dirty="0" err="1">
                <a:solidFill>
                  <a:schemeClr val="accent1">
                    <a:lumMod val="50000"/>
                  </a:schemeClr>
                </a:solidFill>
                <a:latin typeface="HelveticaNeueLT Std Lt"/>
                <a:cs typeface="Times New Roman" panose="02020603050405020304" pitchFamily="18" charset="0"/>
              </a:rPr>
              <a:t>Customer</a:t>
            </a:r>
            <a:r>
              <a:rPr lang="es-ES" sz="1400" b="1" i="1" u="sng" kern="100" dirty="0">
                <a:solidFill>
                  <a:schemeClr val="accent1">
                    <a:lumMod val="50000"/>
                  </a:schemeClr>
                </a:solidFill>
                <a:latin typeface="HelveticaNeueLT Std Lt"/>
                <a:cs typeface="Times New Roman" panose="02020603050405020304" pitchFamily="18" charset="0"/>
              </a:rPr>
              <a:t> </a:t>
            </a:r>
            <a:r>
              <a:rPr lang="es-ES" sz="1400" b="1" i="1" u="sng" kern="100" dirty="0" err="1">
                <a:solidFill>
                  <a:schemeClr val="accent1">
                    <a:lumMod val="50000"/>
                  </a:schemeClr>
                </a:solidFill>
                <a:latin typeface="HelveticaNeueLT Std Lt"/>
                <a:cs typeface="Times New Roman" panose="02020603050405020304" pitchFamily="18" charset="0"/>
              </a:rPr>
              <a:t>Relationship</a:t>
            </a:r>
            <a:r>
              <a:rPr lang="es-ES" sz="1400" b="1" i="1" u="sng" kern="100" dirty="0">
                <a:solidFill>
                  <a:schemeClr val="accent1">
                    <a:lumMod val="50000"/>
                  </a:schemeClr>
                </a:solidFill>
                <a:latin typeface="HelveticaNeueLT Std Lt"/>
                <a:cs typeface="Times New Roman" panose="02020603050405020304" pitchFamily="18" charset="0"/>
              </a:rPr>
              <a:t> Management</a:t>
            </a:r>
            <a:r>
              <a:rPr lang="es-ES" sz="1400" b="1" u="sng" kern="100" dirty="0">
                <a:solidFill>
                  <a:schemeClr val="accent1">
                    <a:lumMod val="50000"/>
                  </a:schemeClr>
                </a:solidFill>
                <a:latin typeface="HelveticaNeueLT Std Lt"/>
                <a:cs typeface="Times New Roman" panose="02020603050405020304" pitchFamily="18" charset="0"/>
              </a:rPr>
              <a:t>”) es la base de datos de clientes de ICEX:</a:t>
            </a:r>
          </a:p>
          <a:p>
            <a:pPr marL="550863" indent="-285750" algn="just">
              <a:buFont typeface="Arial" panose="020B0604020202020204" pitchFamily="34" charset="0"/>
              <a:buChar char="•"/>
              <a:defRPr/>
            </a:pPr>
            <a:endParaRPr lang="es-ES" sz="1400" kern="100" dirty="0">
              <a:latin typeface="HelveticaNeueLT Std Lt"/>
              <a:cs typeface="Times New Roman" panose="02020603050405020304" pitchFamily="18" charset="0"/>
            </a:endParaRPr>
          </a:p>
          <a:p>
            <a:pPr marL="550863" indent="-285750" algn="just">
              <a:buFont typeface="Wingdings" panose="05000000000000000000" pitchFamily="2" charset="2"/>
              <a:buChar char="q"/>
              <a:defRPr/>
            </a:pPr>
            <a:r>
              <a:rPr lang="es-ES" sz="1400" kern="100" dirty="0">
                <a:latin typeface="HelveticaNeueLT Std Lt"/>
                <a:cs typeface="Times New Roman" panose="02020603050405020304" pitchFamily="18" charset="0"/>
              </a:rPr>
              <a:t>La existencia de </a:t>
            </a:r>
            <a:r>
              <a:rPr lang="es-ES" sz="1400" b="1" kern="100" dirty="0">
                <a:solidFill>
                  <a:schemeClr val="accent1">
                    <a:lumMod val="50000"/>
                  </a:schemeClr>
                </a:solidFill>
                <a:latin typeface="HelveticaNeueLT Std Lt"/>
                <a:cs typeface="Times New Roman" panose="02020603050405020304" pitchFamily="18" charset="0"/>
              </a:rPr>
              <a:t>una única base de datos </a:t>
            </a:r>
            <a:r>
              <a:rPr lang="es-ES" sz="1400" kern="100" dirty="0">
                <a:latin typeface="HelveticaNeueLT Std Lt"/>
                <a:cs typeface="Times New Roman" panose="02020603050405020304" pitchFamily="18" charset="0"/>
              </a:rPr>
              <a:t>es crucial para poder garantizar el cumplimiento de las obligaciones que tenemos como entidad responsable del tratamiento de datos de los clientes (textos legales tipo, información automática tras las altas, atender el ejercicio de derechos reconocidos a las personas sobre el uso de sus datos).</a:t>
            </a:r>
          </a:p>
          <a:p>
            <a:pPr marL="550863" indent="-285750" algn="just">
              <a:buFont typeface="Wingdings" panose="05000000000000000000" pitchFamily="2" charset="2"/>
              <a:buChar char="q"/>
              <a:defRPr/>
            </a:pPr>
            <a:endParaRPr lang="es-ES" sz="1400" kern="100" dirty="0">
              <a:latin typeface="HelveticaNeueLT Std Lt"/>
              <a:cs typeface="Times New Roman" panose="02020603050405020304" pitchFamily="18" charset="0"/>
            </a:endParaRPr>
          </a:p>
          <a:p>
            <a:pPr marL="550863" indent="-285750" algn="just">
              <a:buFont typeface="Wingdings" panose="05000000000000000000" pitchFamily="2" charset="2"/>
              <a:buChar char="q"/>
              <a:defRPr/>
            </a:pPr>
            <a:r>
              <a:rPr lang="es-ES" sz="1400" kern="100" dirty="0">
                <a:latin typeface="HelveticaNeueLT Std Lt"/>
                <a:cs typeface="Times New Roman" panose="02020603050405020304" pitchFamily="18" charset="0"/>
              </a:rPr>
              <a:t>Centraliza la </a:t>
            </a:r>
            <a:r>
              <a:rPr lang="es-ES" sz="1400" b="1" kern="100" dirty="0">
                <a:solidFill>
                  <a:schemeClr val="accent1">
                    <a:lumMod val="50000"/>
                  </a:schemeClr>
                </a:solidFill>
                <a:latin typeface="HelveticaNeueLT Std Lt"/>
                <a:cs typeface="Times New Roman" panose="02020603050405020304" pitchFamily="18" charset="0"/>
              </a:rPr>
              <a:t>gestión de consentimientos </a:t>
            </a:r>
            <a:r>
              <a:rPr lang="es-ES" sz="1400" kern="100" dirty="0">
                <a:latin typeface="HelveticaNeueLT Std Lt"/>
                <a:cs typeface="Times New Roman" panose="02020603050405020304" pitchFamily="18" charset="0"/>
              </a:rPr>
              <a:t>para recibir comunicaciones comerciales</a:t>
            </a:r>
          </a:p>
          <a:p>
            <a:pPr marL="550863" indent="-285750" algn="just">
              <a:buFont typeface="Wingdings" panose="05000000000000000000" pitchFamily="2" charset="2"/>
              <a:buChar char="q"/>
              <a:defRPr/>
            </a:pPr>
            <a:endParaRPr lang="es-ES" sz="1400" kern="100" dirty="0">
              <a:latin typeface="HelveticaNeueLT Std Lt"/>
              <a:cs typeface="Times New Roman" panose="02020603050405020304" pitchFamily="18" charset="0"/>
            </a:endParaRPr>
          </a:p>
          <a:p>
            <a:pPr marL="550863" indent="-285750" algn="just">
              <a:buFont typeface="Wingdings" panose="05000000000000000000" pitchFamily="2" charset="2"/>
              <a:buChar char="q"/>
              <a:defRPr/>
            </a:pPr>
            <a:r>
              <a:rPr lang="es-ES" sz="1400" kern="100" dirty="0">
                <a:latin typeface="HelveticaNeueLT Std Lt"/>
                <a:cs typeface="Times New Roman" panose="02020603050405020304" pitchFamily="18" charset="0"/>
              </a:rPr>
              <a:t>Sigue el </a:t>
            </a:r>
            <a:r>
              <a:rPr lang="es-ES" sz="1400" b="1" kern="100" dirty="0">
                <a:solidFill>
                  <a:schemeClr val="accent1">
                    <a:lumMod val="50000"/>
                  </a:schemeClr>
                </a:solidFill>
                <a:latin typeface="HelveticaNeueLT Std Lt"/>
                <a:cs typeface="Times New Roman" panose="02020603050405020304" pitchFamily="18" charset="0"/>
              </a:rPr>
              <a:t>criterio legal de la normativa española</a:t>
            </a:r>
            <a:r>
              <a:rPr lang="es-ES" sz="1400" kern="100" dirty="0">
                <a:latin typeface="HelveticaNeueLT Std Lt"/>
                <a:cs typeface="Times New Roman" panose="02020603050405020304" pitchFamily="18" charset="0"/>
              </a:rPr>
              <a:t>: </a:t>
            </a:r>
          </a:p>
          <a:p>
            <a:pPr marL="550863" indent="-285750" algn="just">
              <a:buFont typeface="Arial" panose="020B0604020202020204" pitchFamily="34" charset="0"/>
              <a:buChar char="•"/>
              <a:defRPr/>
            </a:pPr>
            <a:endParaRPr lang="es-ES" sz="1400" kern="100" dirty="0">
              <a:latin typeface="HelveticaNeueLT Std Lt"/>
              <a:cs typeface="Times New Roman" panose="02020603050405020304" pitchFamily="18" charset="0"/>
            </a:endParaRPr>
          </a:p>
          <a:p>
            <a:pPr marL="808038" indent="-265113" algn="just">
              <a:spcAft>
                <a:spcPts val="600"/>
              </a:spcAft>
              <a:buFont typeface="Wingdings" panose="05000000000000000000" pitchFamily="2" charset="2"/>
              <a:buChar char="§"/>
              <a:defRPr/>
            </a:pPr>
            <a:r>
              <a:rPr lang="es-ES" sz="1400" kern="100" dirty="0">
                <a:latin typeface="HelveticaNeueLT Std Lt"/>
                <a:cs typeface="Times New Roman" panose="02020603050405020304" pitchFamily="18" charset="0"/>
              </a:rPr>
              <a:t>Prohibición envío comunicaciones comerciales no solicitadas</a:t>
            </a:r>
          </a:p>
          <a:p>
            <a:pPr marL="542925" algn="just">
              <a:defRPr/>
            </a:pPr>
            <a:r>
              <a:rPr lang="es-ES" sz="1400" kern="100" dirty="0">
                <a:latin typeface="HelveticaNeueLT Std Lt"/>
                <a:cs typeface="Times New Roman" panose="02020603050405020304" pitchFamily="18" charset="0"/>
              </a:rPr>
              <a:t>		</a:t>
            </a:r>
            <a:r>
              <a:rPr lang="es-ES" sz="1400" b="1" kern="100" dirty="0">
                <a:solidFill>
                  <a:schemeClr val="accent1">
                    <a:lumMod val="50000"/>
                  </a:schemeClr>
                </a:solidFill>
                <a:latin typeface="HelveticaNeueLT Std Lt"/>
                <a:cs typeface="Times New Roman" panose="02020603050405020304" pitchFamily="18" charset="0"/>
              </a:rPr>
              <a:t>Regla general consentimiento previo</a:t>
            </a:r>
            <a:r>
              <a:rPr lang="es-ES" sz="1400" kern="100" dirty="0">
                <a:latin typeface="HelveticaNeueLT Std Lt"/>
                <a:cs typeface="Times New Roman" panose="02020603050405020304" pitchFamily="18" charset="0"/>
              </a:rPr>
              <a:t>.</a:t>
            </a:r>
          </a:p>
          <a:p>
            <a:pPr marL="808038" indent="-265113" algn="just">
              <a:defRPr/>
            </a:pPr>
            <a:endParaRPr lang="es-ES" sz="1400" kern="100" dirty="0">
              <a:latin typeface="HelveticaNeueLT Std Lt"/>
              <a:cs typeface="Times New Roman" panose="02020603050405020304" pitchFamily="18" charset="0"/>
            </a:endParaRPr>
          </a:p>
          <a:p>
            <a:pPr marL="808038" indent="-265113" algn="just">
              <a:buFont typeface="Wingdings" panose="05000000000000000000" pitchFamily="2" charset="2"/>
              <a:buChar char="§"/>
              <a:defRPr/>
            </a:pPr>
            <a:r>
              <a:rPr lang="es-ES" sz="1400" b="1" kern="100" dirty="0">
                <a:solidFill>
                  <a:schemeClr val="accent1">
                    <a:lumMod val="50000"/>
                  </a:schemeClr>
                </a:solidFill>
                <a:latin typeface="HelveticaNeueLT Std Lt"/>
                <a:cs typeface="Times New Roman" panose="02020603050405020304" pitchFamily="18" charset="0"/>
              </a:rPr>
              <a:t>Sin consentimiento solo </a:t>
            </a:r>
            <a:r>
              <a:rPr lang="es-ES" sz="1400" kern="100" dirty="0">
                <a:latin typeface="HelveticaNeueLT Std Lt"/>
                <a:cs typeface="Times New Roman" panose="02020603050405020304" pitchFamily="18" charset="0"/>
              </a:rPr>
              <a:t>a clientes con los que ya existe una relación comercial y sobre información relacionada con el servicio ya contratado o sobre servicios similares.</a:t>
            </a:r>
          </a:p>
          <a:p>
            <a:pPr marL="542925" algn="just">
              <a:defRPr/>
            </a:pPr>
            <a:endParaRPr lang="es-ES" sz="1400" kern="100" dirty="0">
              <a:latin typeface="HelveticaNeueLT Std Lt"/>
              <a:cs typeface="Times New Roman" panose="02020603050405020304" pitchFamily="18" charset="0"/>
            </a:endParaRPr>
          </a:p>
          <a:p>
            <a:pPr marL="808038" indent="-265113" algn="just">
              <a:buFont typeface="Wingdings" panose="05000000000000000000" pitchFamily="2" charset="2"/>
              <a:buChar char="§"/>
              <a:defRPr/>
            </a:pPr>
            <a:r>
              <a:rPr lang="es-ES" sz="1400" b="1" kern="100" dirty="0">
                <a:solidFill>
                  <a:schemeClr val="accent1">
                    <a:lumMod val="50000"/>
                  </a:schemeClr>
                </a:solidFill>
                <a:latin typeface="HelveticaNeueLT Std Lt"/>
                <a:cs typeface="Times New Roman" panose="02020603050405020304" pitchFamily="18" charset="0"/>
              </a:rPr>
              <a:t>Siempre: 	</a:t>
            </a:r>
            <a:r>
              <a:rPr lang="es-ES" sz="1400" kern="100" dirty="0">
                <a:latin typeface="HelveticaNeueLT Std Lt"/>
                <a:cs typeface="Times New Roman" panose="02020603050405020304" pitchFamily="18" charset="0"/>
              </a:rPr>
              <a:t>incluir en el contenido del email un enlace para darse de baja o dejar de recibir 		correos de ICEX.</a:t>
            </a:r>
          </a:p>
          <a:p>
            <a:pPr marL="550863" indent="-285750" algn="just">
              <a:buFont typeface="Arial" panose="020B0604020202020204" pitchFamily="34" charset="0"/>
              <a:buChar char="•"/>
              <a:defRPr/>
            </a:pPr>
            <a:endParaRPr lang="es-ES" sz="1400" kern="100" dirty="0">
              <a:latin typeface="HelveticaNeueLT Std Lt"/>
              <a:cs typeface="Times New Roman" panose="02020603050405020304" pitchFamily="18" charset="0"/>
            </a:endParaRPr>
          </a:p>
          <a:p>
            <a:pPr marL="550863" indent="-285750" algn="just">
              <a:buFont typeface="Arial" panose="020B0604020202020204" pitchFamily="34" charset="0"/>
              <a:buChar char="•"/>
              <a:defRPr/>
            </a:pPr>
            <a:endParaRPr lang="es-ES" sz="1400" kern="100" dirty="0">
              <a:latin typeface="HelveticaNeueLT Std Lt"/>
              <a:cs typeface="Times New Roman" panose="02020603050405020304" pitchFamily="18" charset="0"/>
            </a:endParaRPr>
          </a:p>
        </p:txBody>
      </p:sp>
      <p:sp>
        <p:nvSpPr>
          <p:cNvPr id="3" name="CuadroTexto 2">
            <a:extLst>
              <a:ext uri="{FF2B5EF4-FFF2-40B4-BE49-F238E27FC236}">
                <a16:creationId xmlns:a16="http://schemas.microsoft.com/office/drawing/2014/main" id="{81838567-0B4F-F8C3-3342-982F4E067ED5}"/>
              </a:ext>
            </a:extLst>
          </p:cNvPr>
          <p:cNvSpPr txBox="1"/>
          <p:nvPr/>
        </p:nvSpPr>
        <p:spPr>
          <a:xfrm>
            <a:off x="595615" y="1089266"/>
            <a:ext cx="7958470" cy="663580"/>
          </a:xfrm>
          <a:prstGeom prst="rect">
            <a:avLst/>
          </a:prstGeom>
          <a:noFill/>
        </p:spPr>
        <p:txBody>
          <a:bodyPr wrap="square">
            <a:spAutoFit/>
          </a:bodyPr>
          <a:lstStyle/>
          <a:p>
            <a:pPr algn="ctr" defTabSz="685800">
              <a:lnSpc>
                <a:spcPct val="107000"/>
              </a:lnSpc>
              <a:defRPr/>
            </a:pPr>
            <a:r>
              <a:rPr lang="es-ES" b="1" kern="0" dirty="0">
                <a:solidFill>
                  <a:srgbClr val="C00000"/>
                </a:solidFill>
                <a:latin typeface="HelveticaNeueLT Std Lt"/>
                <a:ea typeface="Times New Roman" panose="02020603050405020304" pitchFamily="18" charset="0"/>
                <a:cs typeface="Times New Roman" panose="02020603050405020304" pitchFamily="18" charset="0"/>
              </a:rPr>
              <a:t>Herramienta de gestión para el envío de comunicaciones en ICEX: </a:t>
            </a:r>
          </a:p>
          <a:p>
            <a:pPr algn="ctr" defTabSz="685800">
              <a:lnSpc>
                <a:spcPct val="107000"/>
              </a:lnSpc>
              <a:defRPr/>
            </a:pPr>
            <a:r>
              <a:rPr lang="es-ES" b="1" kern="0" dirty="0">
                <a:solidFill>
                  <a:srgbClr val="C00000"/>
                </a:solidFill>
                <a:latin typeface="HelveticaNeueLT Std Lt"/>
                <a:ea typeface="Times New Roman" panose="02020603050405020304" pitchFamily="18" charset="0"/>
                <a:cs typeface="Times New Roman" panose="02020603050405020304" pitchFamily="18" charset="0"/>
              </a:rPr>
              <a:t>el CRM</a:t>
            </a:r>
            <a:r>
              <a:rPr lang="es-ES" kern="0" dirty="0">
                <a:solidFill>
                  <a:srgbClr val="C00000"/>
                </a:solidFill>
                <a:latin typeface="HelveticaNeueLT Std Lt"/>
                <a:ea typeface="Times New Roman" panose="02020603050405020304" pitchFamily="18" charset="0"/>
                <a:cs typeface="Times New Roman" panose="02020603050405020304" pitchFamily="18" charset="0"/>
              </a:rPr>
              <a:t> </a:t>
            </a:r>
          </a:p>
        </p:txBody>
      </p:sp>
      <p:sp>
        <p:nvSpPr>
          <p:cNvPr id="5" name="Flecha: a la derecha 4">
            <a:extLst>
              <a:ext uri="{FF2B5EF4-FFF2-40B4-BE49-F238E27FC236}">
                <a16:creationId xmlns:a16="http://schemas.microsoft.com/office/drawing/2014/main" id="{D2CFE9FA-6171-3019-C8CC-19DD3537A80F}"/>
              </a:ext>
            </a:extLst>
          </p:cNvPr>
          <p:cNvSpPr/>
          <p:nvPr/>
        </p:nvSpPr>
        <p:spPr>
          <a:xfrm>
            <a:off x="1401480" y="4576423"/>
            <a:ext cx="927049" cy="15347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965880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3325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19 CuadroTexto">
            <a:extLst>
              <a:ext uri="{FF2B5EF4-FFF2-40B4-BE49-F238E27FC236}">
                <a16:creationId xmlns:a16="http://schemas.microsoft.com/office/drawing/2014/main" id="{16047E63-4274-42BD-9EC8-1A9855171BBF}"/>
              </a:ext>
            </a:extLst>
          </p:cNvPr>
          <p:cNvSpPr txBox="1">
            <a:spLocks noChangeArrowheads="1"/>
          </p:cNvSpPr>
          <p:nvPr/>
        </p:nvSpPr>
        <p:spPr bwMode="auto">
          <a:xfrm>
            <a:off x="1398365" y="2108701"/>
            <a:ext cx="622565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HelveticaNeueLT Std Lt" pitchFamily="34" charset="0"/>
                <a:cs typeface="Arial" panose="020B0604020202020204" pitchFamily="34" charset="0"/>
              </a:defRPr>
            </a:lvl1pPr>
            <a:lvl2pPr marL="742950" indent="-285750">
              <a:defRPr>
                <a:solidFill>
                  <a:schemeClr val="tx1"/>
                </a:solidFill>
                <a:latin typeface="HelveticaNeueLT Std Lt" pitchFamily="34" charset="0"/>
                <a:cs typeface="Arial" panose="020B0604020202020204" pitchFamily="34" charset="0"/>
              </a:defRPr>
            </a:lvl2pPr>
            <a:lvl3pPr marL="1143000" indent="-228600">
              <a:defRPr>
                <a:solidFill>
                  <a:schemeClr val="tx1"/>
                </a:solidFill>
                <a:latin typeface="HelveticaNeueLT Std Lt" pitchFamily="34" charset="0"/>
                <a:cs typeface="Arial" panose="020B0604020202020204" pitchFamily="34" charset="0"/>
              </a:defRPr>
            </a:lvl3pPr>
            <a:lvl4pPr marL="1600200" indent="-228600">
              <a:defRPr>
                <a:solidFill>
                  <a:schemeClr val="tx1"/>
                </a:solidFill>
                <a:latin typeface="HelveticaNeueLT Std Lt" pitchFamily="34" charset="0"/>
                <a:cs typeface="Arial" panose="020B0604020202020204" pitchFamily="34" charset="0"/>
              </a:defRPr>
            </a:lvl4pPr>
            <a:lvl5pPr marL="2057400" indent="-228600">
              <a:defRPr>
                <a:solidFill>
                  <a:schemeClr val="tx1"/>
                </a:solidFill>
                <a:latin typeface="HelveticaNeueLT Std Lt"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9pPr>
          </a:lstStyle>
          <a:p>
            <a:pPr algn="just" eaLnBrk="1" hangingPunct="1"/>
            <a:r>
              <a:rPr lang="es-ES" sz="1400" dirty="0">
                <a:solidFill>
                  <a:srgbClr val="D52B1E"/>
                </a:solidFill>
              </a:rPr>
              <a:t>La Asesoría Jurídica de ICEX y las funciones de soporte legal en materia de privacidad</a:t>
            </a:r>
          </a:p>
        </p:txBody>
      </p:sp>
      <p:sp>
        <p:nvSpPr>
          <p:cNvPr id="38" name="22 CuadroTexto">
            <a:extLst>
              <a:ext uri="{FF2B5EF4-FFF2-40B4-BE49-F238E27FC236}">
                <a16:creationId xmlns:a16="http://schemas.microsoft.com/office/drawing/2014/main" id="{55A342B1-AAE0-4890-9161-4BDECF6EB06E}"/>
              </a:ext>
            </a:extLst>
          </p:cNvPr>
          <p:cNvSpPr txBox="1">
            <a:spLocks noChangeArrowheads="1"/>
          </p:cNvSpPr>
          <p:nvPr/>
        </p:nvSpPr>
        <p:spPr bwMode="auto">
          <a:xfrm>
            <a:off x="1007006" y="2201848"/>
            <a:ext cx="267837" cy="48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HelveticaNeueLT Std Lt" pitchFamily="34" charset="0"/>
                <a:cs typeface="Arial" panose="020B0604020202020204" pitchFamily="34" charset="0"/>
              </a:defRPr>
            </a:lvl1pPr>
            <a:lvl2pPr marL="742950" indent="-285750">
              <a:defRPr>
                <a:solidFill>
                  <a:schemeClr val="tx1"/>
                </a:solidFill>
                <a:latin typeface="HelveticaNeueLT Std Lt" pitchFamily="34" charset="0"/>
                <a:cs typeface="Arial" panose="020B0604020202020204" pitchFamily="34" charset="0"/>
              </a:defRPr>
            </a:lvl2pPr>
            <a:lvl3pPr marL="1143000" indent="-228600">
              <a:defRPr>
                <a:solidFill>
                  <a:schemeClr val="tx1"/>
                </a:solidFill>
                <a:latin typeface="HelveticaNeueLT Std Lt" pitchFamily="34" charset="0"/>
                <a:cs typeface="Arial" panose="020B0604020202020204" pitchFamily="34" charset="0"/>
              </a:defRPr>
            </a:lvl3pPr>
            <a:lvl4pPr marL="1600200" indent="-228600">
              <a:defRPr>
                <a:solidFill>
                  <a:schemeClr val="tx1"/>
                </a:solidFill>
                <a:latin typeface="HelveticaNeueLT Std Lt" pitchFamily="34" charset="0"/>
                <a:cs typeface="Arial" panose="020B0604020202020204" pitchFamily="34" charset="0"/>
              </a:defRPr>
            </a:lvl4pPr>
            <a:lvl5pPr marL="2057400" indent="-228600">
              <a:defRPr>
                <a:solidFill>
                  <a:schemeClr val="tx1"/>
                </a:solidFill>
                <a:latin typeface="HelveticaNeueLT Std Lt"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9pPr>
          </a:lstStyle>
          <a:p>
            <a:pPr algn="ctr">
              <a:lnSpc>
                <a:spcPts val="3000"/>
              </a:lnSpc>
            </a:pPr>
            <a:r>
              <a:rPr lang="es-ES" sz="3700" dirty="0">
                <a:solidFill>
                  <a:srgbClr val="D52B1E"/>
                </a:solidFill>
              </a:rPr>
              <a:t>1</a:t>
            </a:r>
          </a:p>
        </p:txBody>
      </p:sp>
      <p:sp>
        <p:nvSpPr>
          <p:cNvPr id="42" name="Título 6">
            <a:extLst>
              <a:ext uri="{FF2B5EF4-FFF2-40B4-BE49-F238E27FC236}">
                <a16:creationId xmlns:a16="http://schemas.microsoft.com/office/drawing/2014/main" id="{E95054DF-BAD6-43E7-80D9-5FFC6877C0D5}"/>
              </a:ext>
            </a:extLst>
          </p:cNvPr>
          <p:cNvSpPr txBox="1">
            <a:spLocks/>
          </p:cNvSpPr>
          <p:nvPr/>
        </p:nvSpPr>
        <p:spPr>
          <a:xfrm>
            <a:off x="618524" y="1252704"/>
            <a:ext cx="1044799" cy="393500"/>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500" dirty="0">
                <a:solidFill>
                  <a:srgbClr val="D52B1E"/>
                </a:solidFill>
              </a:rPr>
              <a:t>Índice</a:t>
            </a:r>
          </a:p>
        </p:txBody>
      </p:sp>
      <p:sp>
        <p:nvSpPr>
          <p:cNvPr id="66" name="22 CuadroTexto">
            <a:extLst>
              <a:ext uri="{FF2B5EF4-FFF2-40B4-BE49-F238E27FC236}">
                <a16:creationId xmlns:a16="http://schemas.microsoft.com/office/drawing/2014/main" id="{55A342B1-AAE0-4890-9161-4BDECF6EB06E}"/>
              </a:ext>
            </a:extLst>
          </p:cNvPr>
          <p:cNvSpPr txBox="1">
            <a:spLocks noChangeArrowheads="1"/>
          </p:cNvSpPr>
          <p:nvPr/>
        </p:nvSpPr>
        <p:spPr bwMode="auto">
          <a:xfrm>
            <a:off x="1007006" y="3216442"/>
            <a:ext cx="267837" cy="48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HelveticaNeueLT Std Lt" pitchFamily="34" charset="0"/>
                <a:cs typeface="Arial" panose="020B0604020202020204" pitchFamily="34" charset="0"/>
              </a:defRPr>
            </a:lvl1pPr>
            <a:lvl2pPr marL="742950" indent="-285750">
              <a:defRPr>
                <a:solidFill>
                  <a:schemeClr val="tx1"/>
                </a:solidFill>
                <a:latin typeface="HelveticaNeueLT Std Lt" pitchFamily="34" charset="0"/>
                <a:cs typeface="Arial" panose="020B0604020202020204" pitchFamily="34" charset="0"/>
              </a:defRPr>
            </a:lvl2pPr>
            <a:lvl3pPr marL="1143000" indent="-228600">
              <a:defRPr>
                <a:solidFill>
                  <a:schemeClr val="tx1"/>
                </a:solidFill>
                <a:latin typeface="HelveticaNeueLT Std Lt" pitchFamily="34" charset="0"/>
                <a:cs typeface="Arial" panose="020B0604020202020204" pitchFamily="34" charset="0"/>
              </a:defRPr>
            </a:lvl3pPr>
            <a:lvl4pPr marL="1600200" indent="-228600">
              <a:defRPr>
                <a:solidFill>
                  <a:schemeClr val="tx1"/>
                </a:solidFill>
                <a:latin typeface="HelveticaNeueLT Std Lt" pitchFamily="34" charset="0"/>
                <a:cs typeface="Arial" panose="020B0604020202020204" pitchFamily="34" charset="0"/>
              </a:defRPr>
            </a:lvl4pPr>
            <a:lvl5pPr marL="2057400" indent="-228600">
              <a:defRPr>
                <a:solidFill>
                  <a:schemeClr val="tx1"/>
                </a:solidFill>
                <a:latin typeface="HelveticaNeueLT Std Lt"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9pPr>
          </a:lstStyle>
          <a:p>
            <a:pPr algn="ctr">
              <a:lnSpc>
                <a:spcPts val="3000"/>
              </a:lnSpc>
            </a:pPr>
            <a:r>
              <a:rPr lang="es-ES" sz="3700" dirty="0">
                <a:solidFill>
                  <a:srgbClr val="D52B1E"/>
                </a:solidFill>
              </a:rPr>
              <a:t>2</a:t>
            </a:r>
          </a:p>
        </p:txBody>
      </p:sp>
      <p:sp>
        <p:nvSpPr>
          <p:cNvPr id="33" name="CuadroTexto 32"/>
          <p:cNvSpPr txBox="1"/>
          <p:nvPr/>
        </p:nvSpPr>
        <p:spPr>
          <a:xfrm>
            <a:off x="24289" y="5773103"/>
            <a:ext cx="301466" cy="415498"/>
          </a:xfrm>
          <a:prstGeom prst="rect">
            <a:avLst/>
          </a:prstGeom>
          <a:noFill/>
        </p:spPr>
        <p:txBody>
          <a:bodyPr wrap="square" rtlCol="0">
            <a:spAutoFit/>
          </a:bodyPr>
          <a:lstStyle/>
          <a:p>
            <a:r>
              <a:rPr lang="es-ES" sz="1050" dirty="0">
                <a:solidFill>
                  <a:schemeClr val="bg1"/>
                </a:solidFill>
                <a:latin typeface="HelveticaNeueLT Pro 45 Lt" panose="020B0403020202020204" pitchFamily="34" charset="0"/>
              </a:rPr>
              <a:t>01</a:t>
            </a:r>
          </a:p>
        </p:txBody>
      </p:sp>
      <p:cxnSp>
        <p:nvCxnSpPr>
          <p:cNvPr id="34" name="23 Conector recto">
            <a:extLst>
              <a:ext uri="{FF2B5EF4-FFF2-40B4-BE49-F238E27FC236}">
                <a16:creationId xmlns:a16="http://schemas.microsoft.com/office/drawing/2014/main" id="{334E4ACE-8F4C-4474-B3E0-F5760BFE9646}"/>
              </a:ext>
            </a:extLst>
          </p:cNvPr>
          <p:cNvCxnSpPr/>
          <p:nvPr/>
        </p:nvCxnSpPr>
        <p:spPr bwMode="auto">
          <a:xfrm flipH="1">
            <a:off x="1337191" y="2144886"/>
            <a:ext cx="0" cy="450850"/>
          </a:xfrm>
          <a:prstGeom prst="line">
            <a:avLst/>
          </a:prstGeom>
          <a:ln>
            <a:solidFill>
              <a:srgbClr val="454E53"/>
            </a:solidFill>
          </a:ln>
        </p:spPr>
        <p:style>
          <a:lnRef idx="1">
            <a:schemeClr val="accent1"/>
          </a:lnRef>
          <a:fillRef idx="0">
            <a:schemeClr val="accent1"/>
          </a:fillRef>
          <a:effectRef idx="0">
            <a:schemeClr val="accent1"/>
          </a:effectRef>
          <a:fontRef idx="minor">
            <a:schemeClr val="tx1"/>
          </a:fontRef>
        </p:style>
      </p:cxnSp>
      <p:cxnSp>
        <p:nvCxnSpPr>
          <p:cNvPr id="40" name="23 Conector recto">
            <a:extLst>
              <a:ext uri="{FF2B5EF4-FFF2-40B4-BE49-F238E27FC236}">
                <a16:creationId xmlns:a16="http://schemas.microsoft.com/office/drawing/2014/main" id="{06A8EF30-C07D-4EA5-BB58-37B4E078624F}"/>
              </a:ext>
            </a:extLst>
          </p:cNvPr>
          <p:cNvCxnSpPr/>
          <p:nvPr/>
        </p:nvCxnSpPr>
        <p:spPr bwMode="auto">
          <a:xfrm flipH="1">
            <a:off x="1343834" y="3203574"/>
            <a:ext cx="0" cy="450850"/>
          </a:xfrm>
          <a:prstGeom prst="line">
            <a:avLst/>
          </a:prstGeom>
          <a:ln>
            <a:solidFill>
              <a:srgbClr val="454E53"/>
            </a:solidFill>
          </a:ln>
        </p:spPr>
        <p:style>
          <a:lnRef idx="1">
            <a:schemeClr val="accent1"/>
          </a:lnRef>
          <a:fillRef idx="0">
            <a:schemeClr val="accent1"/>
          </a:fillRef>
          <a:effectRef idx="0">
            <a:schemeClr val="accent1"/>
          </a:effectRef>
          <a:fontRef idx="minor">
            <a:schemeClr val="tx1"/>
          </a:fontRef>
        </p:style>
      </p:cxnSp>
      <p:sp>
        <p:nvSpPr>
          <p:cNvPr id="46" name="CuadroTexto 45">
            <a:extLst>
              <a:ext uri="{FF2B5EF4-FFF2-40B4-BE49-F238E27FC236}">
                <a16:creationId xmlns:a16="http://schemas.microsoft.com/office/drawing/2014/main" id="{76A39FF4-4BB1-497E-838D-CB69CA3BA25D}"/>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2</a:t>
            </a:r>
          </a:p>
        </p:txBody>
      </p:sp>
      <p:sp>
        <p:nvSpPr>
          <p:cNvPr id="30" name="19 CuadroTexto">
            <a:extLst>
              <a:ext uri="{FF2B5EF4-FFF2-40B4-BE49-F238E27FC236}">
                <a16:creationId xmlns:a16="http://schemas.microsoft.com/office/drawing/2014/main" id="{D95E1944-03AB-4A51-BC3A-7AE34A376719}"/>
              </a:ext>
            </a:extLst>
          </p:cNvPr>
          <p:cNvSpPr txBox="1">
            <a:spLocks noChangeArrowheads="1"/>
          </p:cNvSpPr>
          <p:nvPr/>
        </p:nvSpPr>
        <p:spPr bwMode="auto">
          <a:xfrm>
            <a:off x="1398373" y="3275111"/>
            <a:ext cx="622564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HelveticaNeueLT Std Lt" pitchFamily="34" charset="0"/>
                <a:cs typeface="Arial" panose="020B0604020202020204" pitchFamily="34" charset="0"/>
              </a:defRPr>
            </a:lvl1pPr>
            <a:lvl2pPr marL="742950" indent="-285750">
              <a:defRPr>
                <a:solidFill>
                  <a:schemeClr val="tx1"/>
                </a:solidFill>
                <a:latin typeface="HelveticaNeueLT Std Lt" pitchFamily="34" charset="0"/>
                <a:cs typeface="Arial" panose="020B0604020202020204" pitchFamily="34" charset="0"/>
              </a:defRPr>
            </a:lvl2pPr>
            <a:lvl3pPr marL="1143000" indent="-228600">
              <a:defRPr>
                <a:solidFill>
                  <a:schemeClr val="tx1"/>
                </a:solidFill>
                <a:latin typeface="HelveticaNeueLT Std Lt" pitchFamily="34" charset="0"/>
                <a:cs typeface="Arial" panose="020B0604020202020204" pitchFamily="34" charset="0"/>
              </a:defRPr>
            </a:lvl3pPr>
            <a:lvl4pPr marL="1600200" indent="-228600">
              <a:defRPr>
                <a:solidFill>
                  <a:schemeClr val="tx1"/>
                </a:solidFill>
                <a:latin typeface="HelveticaNeueLT Std Lt" pitchFamily="34" charset="0"/>
                <a:cs typeface="Arial" panose="020B0604020202020204" pitchFamily="34" charset="0"/>
              </a:defRPr>
            </a:lvl4pPr>
            <a:lvl5pPr marL="2057400" indent="-228600">
              <a:defRPr>
                <a:solidFill>
                  <a:schemeClr val="tx1"/>
                </a:solidFill>
                <a:latin typeface="HelveticaNeueLT Std Lt"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9pPr>
          </a:lstStyle>
          <a:p>
            <a:pPr eaLnBrk="1" hangingPunct="1"/>
            <a:r>
              <a:rPr lang="es-ES" sz="1400" dirty="0">
                <a:solidFill>
                  <a:srgbClr val="D52B1E"/>
                </a:solidFill>
              </a:rPr>
              <a:t>Marco normativo y conceptos básicos de protección de datos personales</a:t>
            </a:r>
          </a:p>
        </p:txBody>
      </p:sp>
      <p:sp>
        <p:nvSpPr>
          <p:cNvPr id="2" name="22 CuadroTexto">
            <a:extLst>
              <a:ext uri="{FF2B5EF4-FFF2-40B4-BE49-F238E27FC236}">
                <a16:creationId xmlns:a16="http://schemas.microsoft.com/office/drawing/2014/main" id="{34D2DAB9-385E-82ED-12EF-8931FC36D5A3}"/>
              </a:ext>
            </a:extLst>
          </p:cNvPr>
          <p:cNvSpPr txBox="1">
            <a:spLocks noChangeArrowheads="1"/>
          </p:cNvSpPr>
          <p:nvPr/>
        </p:nvSpPr>
        <p:spPr bwMode="auto">
          <a:xfrm>
            <a:off x="1007006" y="4231037"/>
            <a:ext cx="267837" cy="488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HelveticaNeueLT Std Lt" pitchFamily="34" charset="0"/>
                <a:cs typeface="Arial" panose="020B0604020202020204" pitchFamily="34" charset="0"/>
              </a:defRPr>
            </a:lvl1pPr>
            <a:lvl2pPr marL="742950" indent="-285750">
              <a:defRPr>
                <a:solidFill>
                  <a:schemeClr val="tx1"/>
                </a:solidFill>
                <a:latin typeface="HelveticaNeueLT Std Lt" pitchFamily="34" charset="0"/>
                <a:cs typeface="Arial" panose="020B0604020202020204" pitchFamily="34" charset="0"/>
              </a:defRPr>
            </a:lvl2pPr>
            <a:lvl3pPr marL="1143000" indent="-228600">
              <a:defRPr>
                <a:solidFill>
                  <a:schemeClr val="tx1"/>
                </a:solidFill>
                <a:latin typeface="HelveticaNeueLT Std Lt" pitchFamily="34" charset="0"/>
                <a:cs typeface="Arial" panose="020B0604020202020204" pitchFamily="34" charset="0"/>
              </a:defRPr>
            </a:lvl3pPr>
            <a:lvl4pPr marL="1600200" indent="-228600">
              <a:defRPr>
                <a:solidFill>
                  <a:schemeClr val="tx1"/>
                </a:solidFill>
                <a:latin typeface="HelveticaNeueLT Std Lt" pitchFamily="34" charset="0"/>
                <a:cs typeface="Arial" panose="020B0604020202020204" pitchFamily="34" charset="0"/>
              </a:defRPr>
            </a:lvl4pPr>
            <a:lvl5pPr marL="2057400" indent="-228600">
              <a:defRPr>
                <a:solidFill>
                  <a:schemeClr val="tx1"/>
                </a:solidFill>
                <a:latin typeface="HelveticaNeueLT Std Lt"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HelveticaNeueLT Std Lt" pitchFamily="34" charset="0"/>
                <a:cs typeface="Arial" panose="020B0604020202020204" pitchFamily="34" charset="0"/>
              </a:defRPr>
            </a:lvl9pPr>
          </a:lstStyle>
          <a:p>
            <a:pPr algn="ctr">
              <a:lnSpc>
                <a:spcPts val="3000"/>
              </a:lnSpc>
            </a:pPr>
            <a:r>
              <a:rPr lang="es-ES" sz="3700" dirty="0">
                <a:solidFill>
                  <a:srgbClr val="D52B1E"/>
                </a:solidFill>
              </a:rPr>
              <a:t>3</a:t>
            </a:r>
          </a:p>
        </p:txBody>
      </p:sp>
      <p:cxnSp>
        <p:nvCxnSpPr>
          <p:cNvPr id="4" name="23 Conector recto">
            <a:extLst>
              <a:ext uri="{FF2B5EF4-FFF2-40B4-BE49-F238E27FC236}">
                <a16:creationId xmlns:a16="http://schemas.microsoft.com/office/drawing/2014/main" id="{D7FCE641-A114-7CC0-5EAE-FF2D8DE006DB}"/>
              </a:ext>
            </a:extLst>
          </p:cNvPr>
          <p:cNvCxnSpPr/>
          <p:nvPr/>
        </p:nvCxnSpPr>
        <p:spPr bwMode="auto">
          <a:xfrm flipH="1">
            <a:off x="1335713" y="4141296"/>
            <a:ext cx="0" cy="450850"/>
          </a:xfrm>
          <a:prstGeom prst="line">
            <a:avLst/>
          </a:prstGeom>
          <a:ln>
            <a:solidFill>
              <a:srgbClr val="454E53"/>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08907AF9-0C41-75DB-DD42-891C16FA3762}"/>
              </a:ext>
            </a:extLst>
          </p:cNvPr>
          <p:cNvSpPr txBox="1"/>
          <p:nvPr/>
        </p:nvSpPr>
        <p:spPr>
          <a:xfrm>
            <a:off x="1459174" y="4284369"/>
            <a:ext cx="6225651" cy="307777"/>
          </a:xfrm>
          <a:prstGeom prst="rect">
            <a:avLst/>
          </a:prstGeom>
          <a:noFill/>
        </p:spPr>
        <p:txBody>
          <a:bodyPr wrap="square">
            <a:spAutoFit/>
          </a:bodyPr>
          <a:lstStyle/>
          <a:p>
            <a:r>
              <a:rPr lang="es-ES" sz="1400" dirty="0">
                <a:solidFill>
                  <a:srgbClr val="D52B1E"/>
                </a:solidFill>
                <a:latin typeface="HelveticaNeueLT Std Lt" pitchFamily="34" charset="0"/>
                <a:cs typeface="Arial" panose="020B0604020202020204" pitchFamily="34" charset="0"/>
              </a:rPr>
              <a:t>Marco normativo para el envío de comunicaciones comerciales</a:t>
            </a:r>
          </a:p>
        </p:txBody>
      </p:sp>
    </p:spTree>
    <p:extLst>
      <p:ext uri="{BB962C8B-B14F-4D97-AF65-F5344CB8AC3E}">
        <p14:creationId xmlns:p14="http://schemas.microsoft.com/office/powerpoint/2010/main" val="1978809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5">
            <a:extLst>
              <a:ext uri="{FF2B5EF4-FFF2-40B4-BE49-F238E27FC236}">
                <a16:creationId xmlns:a16="http://schemas.microsoft.com/office/drawing/2014/main" id="{4A2E979D-4F45-49AA-9637-6DF98F910EB2}"/>
              </a:ext>
            </a:extLst>
          </p:cNvPr>
          <p:cNvSpPr txBox="1">
            <a:spLocks/>
          </p:cNvSpPr>
          <p:nvPr/>
        </p:nvSpPr>
        <p:spPr>
          <a:xfrm>
            <a:off x="2256932" y="2793713"/>
            <a:ext cx="6652606" cy="1379701"/>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800" dirty="0">
                <a:solidFill>
                  <a:schemeClr val="bg1"/>
                </a:solidFill>
                <a:latin typeface="HelveticaNeueLT Pro 45 Lt" panose="020B0403020202020204" pitchFamily="34" charset="0"/>
              </a:rPr>
              <a:t>La Asesoría Jurídica de ICEX y las funciones de soporte legal en materia de privacidad</a:t>
            </a:r>
          </a:p>
        </p:txBody>
      </p:sp>
      <p:sp>
        <p:nvSpPr>
          <p:cNvPr id="7" name="CuadroTexto 6">
            <a:extLst>
              <a:ext uri="{FF2B5EF4-FFF2-40B4-BE49-F238E27FC236}">
                <a16:creationId xmlns:a16="http://schemas.microsoft.com/office/drawing/2014/main" id="{609710CD-4027-4BAD-87E5-C67C0A4B0C20}"/>
              </a:ext>
            </a:extLst>
          </p:cNvPr>
          <p:cNvSpPr txBox="1"/>
          <p:nvPr/>
        </p:nvSpPr>
        <p:spPr>
          <a:xfrm>
            <a:off x="1682331" y="2768410"/>
            <a:ext cx="527709" cy="830997"/>
          </a:xfrm>
          <a:prstGeom prst="rect">
            <a:avLst/>
          </a:prstGeom>
          <a:noFill/>
        </p:spPr>
        <p:txBody>
          <a:bodyPr wrap="none" rtlCol="0">
            <a:spAutoFit/>
          </a:bodyPr>
          <a:lstStyle/>
          <a:p>
            <a:r>
              <a:rPr lang="es-ES" sz="4800" dirty="0">
                <a:solidFill>
                  <a:schemeClr val="bg1"/>
                </a:solidFill>
                <a:latin typeface="HelveticaNeueLT Pro 45 Lt" panose="020B0403020202020204" pitchFamily="34" charset="0"/>
              </a:rPr>
              <a:t>1</a:t>
            </a:r>
          </a:p>
        </p:txBody>
      </p:sp>
      <p:sp>
        <p:nvSpPr>
          <p:cNvPr id="4" name="CuadroTexto 3"/>
          <p:cNvSpPr txBox="1"/>
          <p:nvPr/>
        </p:nvSpPr>
        <p:spPr>
          <a:xfrm>
            <a:off x="24289" y="5773103"/>
            <a:ext cx="301466" cy="415498"/>
          </a:xfrm>
          <a:prstGeom prst="rect">
            <a:avLst/>
          </a:prstGeom>
          <a:noFill/>
        </p:spPr>
        <p:txBody>
          <a:bodyPr wrap="square" rtlCol="0">
            <a:spAutoFit/>
          </a:bodyPr>
          <a:lstStyle/>
          <a:p>
            <a:r>
              <a:rPr lang="es-ES" sz="1050" dirty="0">
                <a:solidFill>
                  <a:schemeClr val="bg1"/>
                </a:solidFill>
                <a:latin typeface="HelveticaNeueLT Pro 45 Lt" panose="020B0403020202020204" pitchFamily="34" charset="0"/>
              </a:rPr>
              <a:t>01</a:t>
            </a:r>
          </a:p>
        </p:txBody>
      </p:sp>
      <p:sp>
        <p:nvSpPr>
          <p:cNvPr id="8" name="CuadroTexto 7">
            <a:extLst>
              <a:ext uri="{FF2B5EF4-FFF2-40B4-BE49-F238E27FC236}">
                <a16:creationId xmlns:a16="http://schemas.microsoft.com/office/drawing/2014/main" id="{70952765-6DB2-44AC-845F-FD177997F2F7}"/>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3</a:t>
            </a:r>
          </a:p>
        </p:txBody>
      </p:sp>
    </p:spTree>
    <p:extLst>
      <p:ext uri="{BB962C8B-B14F-4D97-AF65-F5344CB8AC3E}">
        <p14:creationId xmlns:p14="http://schemas.microsoft.com/office/powerpoint/2010/main" val="3407491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8496" y="5773103"/>
            <a:ext cx="301466" cy="415498"/>
          </a:xfrm>
          <a:prstGeom prst="rect">
            <a:avLst/>
          </a:prstGeom>
          <a:noFill/>
        </p:spPr>
        <p:txBody>
          <a:bodyPr wrap="square" rtlCol="0">
            <a:spAutoFit/>
          </a:bodyPr>
          <a:lstStyle/>
          <a:p>
            <a:pPr defTabSz="685800"/>
            <a:r>
              <a:rPr lang="es-ES" sz="1050" dirty="0">
                <a:solidFill>
                  <a:prstClr val="white"/>
                </a:solidFill>
                <a:latin typeface="HelveticaNeueLT Pro 45 Lt" panose="020B0403020202020204" pitchFamily="34" charset="0"/>
              </a:rPr>
              <a:t>04</a:t>
            </a:r>
          </a:p>
        </p:txBody>
      </p:sp>
      <p:pic>
        <p:nvPicPr>
          <p:cNvPr id="5" name="Imagen 4">
            <a:extLst>
              <a:ext uri="{FF2B5EF4-FFF2-40B4-BE49-F238E27FC236}">
                <a16:creationId xmlns:a16="http://schemas.microsoft.com/office/drawing/2014/main" id="{1FF55841-48EE-3667-B8D3-BF34A63A675D}"/>
              </a:ext>
            </a:extLst>
          </p:cNvPr>
          <p:cNvPicPr>
            <a:picLocks noChangeAspect="1"/>
          </p:cNvPicPr>
          <p:nvPr/>
        </p:nvPicPr>
        <p:blipFill>
          <a:blip r:embed="rId2"/>
          <a:srcRect l="18751" t="18559" r="19829" b="5946"/>
          <a:stretch/>
        </p:blipFill>
        <p:spPr>
          <a:xfrm>
            <a:off x="1196825" y="1286171"/>
            <a:ext cx="6198351" cy="4285658"/>
          </a:xfrm>
          <a:prstGeom prst="rect">
            <a:avLst/>
          </a:prstGeom>
        </p:spPr>
      </p:pic>
      <mc:AlternateContent xmlns:mc="http://schemas.openxmlformats.org/markup-compatibility/2006" xmlns:p14="http://schemas.microsoft.com/office/powerpoint/2010/main">
        <mc:Choice Requires="p14">
          <p:contentPart p14:bwMode="auto" r:id="rId3">
            <p14:nvContentPartPr>
              <p14:cNvPr id="15" name="Entrada de lápiz 14">
                <a:extLst>
                  <a:ext uri="{FF2B5EF4-FFF2-40B4-BE49-F238E27FC236}">
                    <a16:creationId xmlns:a16="http://schemas.microsoft.com/office/drawing/2014/main" id="{969B9881-4DC8-1F9D-5902-570E8974AB4F}"/>
                  </a:ext>
                </a:extLst>
              </p14:cNvPr>
              <p14:cNvContentPartPr/>
              <p14:nvPr/>
            </p14:nvContentPartPr>
            <p14:xfrm>
              <a:off x="4224369" y="2977443"/>
              <a:ext cx="929610" cy="1301130"/>
            </p14:xfrm>
          </p:contentPart>
        </mc:Choice>
        <mc:Fallback xmlns="">
          <p:pic>
            <p:nvPicPr>
              <p:cNvPr id="15" name="Entrada de lápiz 14">
                <a:extLst>
                  <a:ext uri="{FF2B5EF4-FFF2-40B4-BE49-F238E27FC236}">
                    <a16:creationId xmlns:a16="http://schemas.microsoft.com/office/drawing/2014/main" id="{969B9881-4DC8-1F9D-5902-570E8974AB4F}"/>
                  </a:ext>
                </a:extLst>
              </p:cNvPr>
              <p:cNvPicPr/>
              <p:nvPr/>
            </p:nvPicPr>
            <p:blipFill>
              <a:blip r:embed="rId4"/>
              <a:stretch>
                <a:fillRect/>
              </a:stretch>
            </p:blipFill>
            <p:spPr>
              <a:xfrm>
                <a:off x="4218248" y="2971324"/>
                <a:ext cx="941851" cy="1313367"/>
              </a:xfrm>
              <a:prstGeom prst="rect">
                <a:avLst/>
              </a:prstGeom>
            </p:spPr>
          </p:pic>
        </mc:Fallback>
      </mc:AlternateContent>
    </p:spTree>
    <p:extLst>
      <p:ext uri="{BB962C8B-B14F-4D97-AF65-F5344CB8AC3E}">
        <p14:creationId xmlns:p14="http://schemas.microsoft.com/office/powerpoint/2010/main" val="511968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A999073C-5A9B-47D7-9304-9BB8356F2E94}"/>
              </a:ext>
            </a:extLst>
          </p:cNvPr>
          <p:cNvSpPr txBox="1">
            <a:spLocks/>
          </p:cNvSpPr>
          <p:nvPr/>
        </p:nvSpPr>
        <p:spPr>
          <a:xfrm>
            <a:off x="580395" y="941932"/>
            <a:ext cx="7983206" cy="627224"/>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pPr algn="ctr"/>
            <a:r>
              <a:rPr lang="es-ES" sz="2000" dirty="0">
                <a:solidFill>
                  <a:srgbClr val="DA291C"/>
                </a:solidFill>
                <a:latin typeface="HelveticaNeueLT Std" panose="020B0604020202020204" pitchFamily="34" charset="0"/>
              </a:rPr>
              <a:t>Asesoramiento y supervisión de cara a garantizar el cumplimiento legal en materia de protección de datos</a:t>
            </a:r>
          </a:p>
        </p:txBody>
      </p:sp>
      <p:sp>
        <p:nvSpPr>
          <p:cNvPr id="10" name="Marcador de texto 6">
            <a:extLst>
              <a:ext uri="{FF2B5EF4-FFF2-40B4-BE49-F238E27FC236}">
                <a16:creationId xmlns:a16="http://schemas.microsoft.com/office/drawing/2014/main" id="{FE1E7F87-C538-465D-AF2C-2CD6FFB2E34C}"/>
              </a:ext>
            </a:extLst>
          </p:cNvPr>
          <p:cNvSpPr txBox="1">
            <a:spLocks/>
          </p:cNvSpPr>
          <p:nvPr/>
        </p:nvSpPr>
        <p:spPr>
          <a:xfrm>
            <a:off x="456500" y="1982246"/>
            <a:ext cx="8230999" cy="4174006"/>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285750" indent="-285750" algn="just">
              <a:lnSpc>
                <a:spcPct val="107000"/>
              </a:lnSpc>
              <a:spcBef>
                <a:spcPts val="0"/>
              </a:spcBef>
              <a:buFont typeface="Wingdings" panose="05000000000000000000" pitchFamily="2" charset="2"/>
              <a:buChar char="q"/>
              <a:defRPr/>
            </a:pPr>
            <a:r>
              <a:rPr lang="es-ES" sz="1400" dirty="0">
                <a:solidFill>
                  <a:srgbClr val="333F48"/>
                </a:solidFill>
                <a:latin typeface="HelveticaNeueLT Std Lt"/>
              </a:rPr>
              <a:t>Intervenimos a petición de SSCC/</a:t>
            </a:r>
            <a:r>
              <a:rPr lang="es-ES" sz="1400" dirty="0" err="1">
                <a:solidFill>
                  <a:srgbClr val="333F48"/>
                </a:solidFill>
                <a:latin typeface="HelveticaNeueLT Std Lt"/>
              </a:rPr>
              <a:t>DDTTs</a:t>
            </a:r>
            <a:r>
              <a:rPr lang="es-ES" sz="1400" dirty="0">
                <a:solidFill>
                  <a:srgbClr val="333F48"/>
                </a:solidFill>
                <a:latin typeface="HelveticaNeueLT Std Lt"/>
              </a:rPr>
              <a:t>/</a:t>
            </a:r>
            <a:r>
              <a:rPr lang="es-ES" sz="1400" dirty="0" err="1">
                <a:solidFill>
                  <a:srgbClr val="333F48"/>
                </a:solidFill>
                <a:latin typeface="HelveticaNeueLT Std Lt"/>
              </a:rPr>
              <a:t>Ofecomes</a:t>
            </a:r>
            <a:r>
              <a:rPr lang="es-ES" sz="1400" dirty="0">
                <a:solidFill>
                  <a:srgbClr val="333F48"/>
                </a:solidFill>
                <a:latin typeface="HelveticaNeueLT Std Lt"/>
              </a:rPr>
              <a:t> en la definición y diseño inicial de cualquier proyecto, iniciativa o actividad, ya sea solo de ICEX o en colaboración con un tercero, o en la resolución de consultas o problemáticas concretas que se planteen en cualquier momento.</a:t>
            </a:r>
          </a:p>
          <a:p>
            <a:pPr marL="285750" indent="-285750" algn="just">
              <a:lnSpc>
                <a:spcPct val="107000"/>
              </a:lnSpc>
              <a:spcBef>
                <a:spcPts val="0"/>
              </a:spcBef>
              <a:buFont typeface="Wingdings" panose="05000000000000000000" pitchFamily="2" charset="2"/>
              <a:buChar char="q"/>
              <a:defRPr/>
            </a:pPr>
            <a:endParaRPr lang="es-ES" sz="1400" dirty="0">
              <a:solidFill>
                <a:srgbClr val="333F48"/>
              </a:solidFill>
              <a:latin typeface="HelveticaNeueLT Std Lt"/>
            </a:endParaRPr>
          </a:p>
          <a:p>
            <a:pPr algn="just">
              <a:lnSpc>
                <a:spcPct val="107000"/>
              </a:lnSpc>
              <a:spcBef>
                <a:spcPts val="0"/>
              </a:spcBef>
              <a:defRPr/>
            </a:pPr>
            <a:r>
              <a:rPr lang="es-ES" sz="1400" dirty="0">
                <a:solidFill>
                  <a:srgbClr val="333F48"/>
                </a:solidFill>
                <a:latin typeface="HelveticaNeueLT Std Lt"/>
              </a:rPr>
              <a:t>	Podéis plantear vuestras consultas en el buzón </a:t>
            </a:r>
            <a:r>
              <a:rPr lang="es-ES" sz="1400" dirty="0">
                <a:solidFill>
                  <a:srgbClr val="333F48"/>
                </a:solidFill>
                <a:latin typeface="HelveticaNeueLT Std Lt"/>
                <a:hlinkClick r:id="rId2"/>
              </a:rPr>
              <a:t>asesoria.jurídica.ayudas@icex.es</a:t>
            </a:r>
            <a:endParaRPr lang="es-ES" sz="1400" dirty="0">
              <a:solidFill>
                <a:srgbClr val="333F48"/>
              </a:solidFill>
              <a:latin typeface="HelveticaNeueLT Std Lt"/>
            </a:endParaRPr>
          </a:p>
          <a:p>
            <a:pPr algn="just">
              <a:lnSpc>
                <a:spcPct val="107000"/>
              </a:lnSpc>
              <a:spcBef>
                <a:spcPts val="0"/>
              </a:spcBef>
              <a:defRPr/>
            </a:pPr>
            <a:endParaRPr lang="es-ES" sz="1400" dirty="0">
              <a:solidFill>
                <a:srgbClr val="333F48"/>
              </a:solidFill>
              <a:latin typeface="HelveticaNeueLT Std Lt"/>
            </a:endParaRPr>
          </a:p>
          <a:p>
            <a:pPr marL="285750" indent="-285750" algn="just">
              <a:lnSpc>
                <a:spcPct val="107000"/>
              </a:lnSpc>
              <a:spcBef>
                <a:spcPts val="0"/>
              </a:spcBef>
              <a:buFont typeface="Wingdings" panose="05000000000000000000" pitchFamily="2" charset="2"/>
              <a:buChar char="q"/>
              <a:defRPr/>
            </a:pPr>
            <a:r>
              <a:rPr lang="es-ES" sz="1400" dirty="0">
                <a:solidFill>
                  <a:srgbClr val="333F48"/>
                </a:solidFill>
                <a:latin typeface="HelveticaNeueLT Std Lt"/>
              </a:rPr>
              <a:t>También supervisamos a iniciativa propia. </a:t>
            </a:r>
          </a:p>
          <a:p>
            <a:pPr algn="just">
              <a:lnSpc>
                <a:spcPct val="107000"/>
              </a:lnSpc>
              <a:spcBef>
                <a:spcPts val="0"/>
              </a:spcBef>
              <a:defRPr/>
            </a:pPr>
            <a:r>
              <a:rPr lang="es-ES" sz="1400" dirty="0">
                <a:solidFill>
                  <a:srgbClr val="333F48"/>
                </a:solidFill>
                <a:latin typeface="HelveticaNeueLT Std Lt"/>
              </a:rPr>
              <a:t>	</a:t>
            </a:r>
          </a:p>
          <a:p>
            <a:pPr marL="285750" indent="-285750" algn="just">
              <a:lnSpc>
                <a:spcPct val="107000"/>
              </a:lnSpc>
              <a:spcBef>
                <a:spcPts val="0"/>
              </a:spcBef>
              <a:spcAft>
                <a:spcPts val="600"/>
              </a:spcAft>
              <a:buFont typeface="Wingdings" panose="05000000000000000000" pitchFamily="2" charset="2"/>
              <a:buChar char="q"/>
              <a:defRPr/>
            </a:pPr>
            <a:r>
              <a:rPr lang="es-ES" sz="1400" b="1" dirty="0">
                <a:solidFill>
                  <a:srgbClr val="333F48"/>
                </a:solidFill>
                <a:latin typeface="HelveticaNeueLT Std Lt"/>
              </a:rPr>
              <a:t>¿Qué hacemos?</a:t>
            </a:r>
          </a:p>
          <a:p>
            <a:pPr marL="627063" indent="-265113" algn="just">
              <a:lnSpc>
                <a:spcPct val="107000"/>
              </a:lnSpc>
              <a:spcBef>
                <a:spcPts val="0"/>
              </a:spcBef>
              <a:buFont typeface="Arial" panose="020B0604020202020204" pitchFamily="34" charset="0"/>
              <a:buChar char="•"/>
              <a:defRPr/>
            </a:pPr>
            <a:r>
              <a:rPr lang="es-ES" sz="1400" dirty="0">
                <a:solidFill>
                  <a:srgbClr val="333F48"/>
                </a:solidFill>
                <a:latin typeface="HelveticaNeueLT Std Lt"/>
              </a:rPr>
              <a:t>Preparación de </a:t>
            </a:r>
            <a:r>
              <a:rPr lang="es-ES" sz="1400" b="1" dirty="0">
                <a:solidFill>
                  <a:srgbClr val="002060"/>
                </a:solidFill>
                <a:latin typeface="HelveticaNeueLT Std Lt"/>
              </a:rPr>
              <a:t>clausulas para formularios de inscripción, contratos, convenios, licitaciones.</a:t>
            </a:r>
            <a:endParaRPr lang="es-ES" sz="1400" dirty="0">
              <a:solidFill>
                <a:srgbClr val="333F48"/>
              </a:solidFill>
              <a:latin typeface="HelveticaNeueLT Std Lt"/>
            </a:endParaRPr>
          </a:p>
          <a:p>
            <a:pPr marL="627063" indent="-265113" algn="just">
              <a:lnSpc>
                <a:spcPct val="107000"/>
              </a:lnSpc>
              <a:spcBef>
                <a:spcPts val="0"/>
              </a:spcBef>
              <a:buFont typeface="Arial" panose="020B0604020202020204" pitchFamily="34" charset="0"/>
              <a:buChar char="•"/>
              <a:defRPr/>
            </a:pPr>
            <a:r>
              <a:rPr lang="es-ES" sz="1400" b="1" dirty="0">
                <a:solidFill>
                  <a:srgbClr val="002060"/>
                </a:solidFill>
                <a:latin typeface="HelveticaNeueLT Std Lt"/>
              </a:rPr>
              <a:t>Definir régimen que aplica a las relaciones con terceros </a:t>
            </a:r>
            <a:r>
              <a:rPr lang="es-ES" sz="1400" dirty="0">
                <a:solidFill>
                  <a:srgbClr val="333F48"/>
                </a:solidFill>
                <a:latin typeface="HelveticaNeueLT Std Lt"/>
              </a:rPr>
              <a:t>que impliquen un flujo de datos personales (cesión de datos, encargo para tratar datos en nombre de ICEX, corresponsabilidad).</a:t>
            </a:r>
          </a:p>
          <a:p>
            <a:pPr marL="627063" indent="-265113" algn="just">
              <a:lnSpc>
                <a:spcPct val="107000"/>
              </a:lnSpc>
              <a:spcBef>
                <a:spcPts val="0"/>
              </a:spcBef>
              <a:buFont typeface="Arial" panose="020B0604020202020204" pitchFamily="34" charset="0"/>
              <a:buChar char="•"/>
              <a:defRPr/>
            </a:pPr>
            <a:r>
              <a:rPr lang="es-ES" sz="1400" dirty="0">
                <a:solidFill>
                  <a:srgbClr val="333F48"/>
                </a:solidFill>
                <a:latin typeface="HelveticaNeueLT Std Lt"/>
              </a:rPr>
              <a:t>Textos legales para recoger </a:t>
            </a:r>
            <a:r>
              <a:rPr lang="es-ES" sz="1400" b="1" dirty="0">
                <a:solidFill>
                  <a:schemeClr val="accent1">
                    <a:lumMod val="50000"/>
                  </a:schemeClr>
                </a:solidFill>
                <a:latin typeface="HelveticaNeueLT Std Lt"/>
              </a:rPr>
              <a:t>imagen o video </a:t>
            </a:r>
            <a:r>
              <a:rPr lang="es-ES" sz="1400" dirty="0">
                <a:solidFill>
                  <a:srgbClr val="333F48"/>
                </a:solidFill>
                <a:latin typeface="HelveticaNeueLT Std Lt"/>
              </a:rPr>
              <a:t>(toma o uso de fotografías y videos y difusión en web/RRSS, etc.).</a:t>
            </a:r>
          </a:p>
          <a:p>
            <a:pPr marL="627063" indent="-265113" algn="just">
              <a:lnSpc>
                <a:spcPct val="107000"/>
              </a:lnSpc>
              <a:spcBef>
                <a:spcPts val="0"/>
              </a:spcBef>
              <a:buFont typeface="Arial" panose="020B0604020202020204" pitchFamily="34" charset="0"/>
              <a:buChar char="•"/>
              <a:defRPr/>
            </a:pPr>
            <a:r>
              <a:rPr lang="es-ES" sz="1400" dirty="0">
                <a:solidFill>
                  <a:srgbClr val="333F48"/>
                </a:solidFill>
                <a:latin typeface="HelveticaNeueLT Std Lt"/>
              </a:rPr>
              <a:t>Adecuación y revisión legal de portales o webs (Aviso legal, cookies, políticas </a:t>
            </a:r>
            <a:r>
              <a:rPr lang="es-ES" sz="1400">
                <a:solidFill>
                  <a:srgbClr val="333F48"/>
                </a:solidFill>
                <a:latin typeface="HelveticaNeueLT Std Lt"/>
              </a:rPr>
              <a:t>de privacidad).</a:t>
            </a:r>
            <a:endParaRPr lang="es-ES" sz="1400" dirty="0">
              <a:solidFill>
                <a:srgbClr val="333F48"/>
              </a:solidFill>
              <a:latin typeface="HelveticaNeueLT Std Lt"/>
            </a:endParaRPr>
          </a:p>
          <a:p>
            <a:pPr algn="just">
              <a:lnSpc>
                <a:spcPct val="115000"/>
              </a:lnSpc>
              <a:spcAft>
                <a:spcPts val="600"/>
              </a:spcAft>
            </a:pPr>
            <a:endParaRPr lang="es-ES" sz="1400" b="1" kern="100" dirty="0">
              <a:solidFill>
                <a:schemeClr val="tx1"/>
              </a:solidFill>
              <a:latin typeface="HelveticaNeueLT Std Lt"/>
              <a:cs typeface="Times New Roman" panose="02020603050405020304" pitchFamily="18" charset="0"/>
            </a:endParaRPr>
          </a:p>
          <a:p>
            <a:pPr marL="214313" indent="-214313" algn="just">
              <a:lnSpc>
                <a:spcPct val="115000"/>
              </a:lnSpc>
              <a:spcAft>
                <a:spcPts val="600"/>
              </a:spcAft>
              <a:buFont typeface="Wingdings" panose="05000000000000000000" pitchFamily="2" charset="2"/>
              <a:buChar char="q"/>
            </a:pPr>
            <a:endParaRPr lang="es-ES" sz="1400" b="1" dirty="0">
              <a:solidFill>
                <a:srgbClr val="DA291C"/>
              </a:solidFill>
              <a:latin typeface="HelveticaNeueLT Std Lt"/>
            </a:endParaRPr>
          </a:p>
          <a:p>
            <a:endParaRPr lang="es-ES" sz="1400" dirty="0">
              <a:latin typeface="HelveticaNeueLT Std Lt"/>
            </a:endParaRPr>
          </a:p>
          <a:p>
            <a:endParaRPr lang="es-ES" sz="1400" dirty="0">
              <a:latin typeface="HelveticaNeueLT Std Lt"/>
            </a:endParaRPr>
          </a:p>
        </p:txBody>
      </p:sp>
      <p:sp>
        <p:nvSpPr>
          <p:cNvPr id="6" name="CuadroTexto 5">
            <a:extLst>
              <a:ext uri="{FF2B5EF4-FFF2-40B4-BE49-F238E27FC236}">
                <a16:creationId xmlns:a16="http://schemas.microsoft.com/office/drawing/2014/main" id="{3CE226A4-14EF-4FD2-B86C-496EA7BBDF3A}"/>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5</a:t>
            </a:r>
          </a:p>
        </p:txBody>
      </p:sp>
    </p:spTree>
    <p:extLst>
      <p:ext uri="{BB962C8B-B14F-4D97-AF65-F5344CB8AC3E}">
        <p14:creationId xmlns:p14="http://schemas.microsoft.com/office/powerpoint/2010/main" val="420627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71505-0602-9074-0F57-B6653C5C9C3F}"/>
            </a:ext>
          </a:extLst>
        </p:cNvPr>
        <p:cNvGrpSpPr/>
        <p:nvPr/>
      </p:nvGrpSpPr>
      <p:grpSpPr>
        <a:xfrm>
          <a:off x="0" y="0"/>
          <a:ext cx="0" cy="0"/>
          <a:chOff x="0" y="0"/>
          <a:chExt cx="0" cy="0"/>
        </a:xfrm>
      </p:grpSpPr>
      <p:sp>
        <p:nvSpPr>
          <p:cNvPr id="5" name="Título 5">
            <a:extLst>
              <a:ext uri="{FF2B5EF4-FFF2-40B4-BE49-F238E27FC236}">
                <a16:creationId xmlns:a16="http://schemas.microsoft.com/office/drawing/2014/main" id="{CAC02B61-FA24-BB5F-59C2-BBB081A74420}"/>
              </a:ext>
            </a:extLst>
          </p:cNvPr>
          <p:cNvSpPr txBox="1">
            <a:spLocks/>
          </p:cNvSpPr>
          <p:nvPr/>
        </p:nvSpPr>
        <p:spPr>
          <a:xfrm>
            <a:off x="2210040" y="2739150"/>
            <a:ext cx="6652606" cy="689850"/>
          </a:xfrm>
          <a:prstGeom prst="rect">
            <a:avLst/>
          </a:prstGeom>
        </p:spPr>
        <p:txBody>
          <a:bodyPr>
            <a:noAutofit/>
          </a:bodyPr>
          <a:lstStyle>
            <a:lvl1pPr algn="l" defTabSz="914400" rtl="0" eaLnBrk="1" latinLnBrk="0" hangingPunct="1">
              <a:spcBef>
                <a:spcPct val="0"/>
              </a:spcBef>
              <a:buNone/>
              <a:defRPr lang="es-ES" sz="3200" kern="1200" dirty="0">
                <a:solidFill>
                  <a:schemeClr val="accent1"/>
                </a:solidFill>
                <a:latin typeface="HelveticaNeueLT Std Lt" pitchFamily="34" charset="0"/>
                <a:ea typeface="+mn-ea"/>
                <a:cs typeface="Arial" pitchFamily="34" charset="0"/>
              </a:defRPr>
            </a:lvl1pPr>
          </a:lstStyle>
          <a:p>
            <a:r>
              <a:rPr lang="es-ES" sz="2800" dirty="0">
                <a:solidFill>
                  <a:schemeClr val="bg1"/>
                </a:solidFill>
                <a:latin typeface="HelveticaNeueLT Pro 45 Lt" panose="020B0403020202020204" pitchFamily="34" charset="0"/>
              </a:rPr>
              <a:t>Marco normativo y conceptos básicos de protección de datos personales</a:t>
            </a:r>
          </a:p>
        </p:txBody>
      </p:sp>
      <p:sp>
        <p:nvSpPr>
          <p:cNvPr id="7" name="CuadroTexto 6">
            <a:extLst>
              <a:ext uri="{FF2B5EF4-FFF2-40B4-BE49-F238E27FC236}">
                <a16:creationId xmlns:a16="http://schemas.microsoft.com/office/drawing/2014/main" id="{9E62D5AF-9FBA-0B26-6CAA-38E637B78346}"/>
              </a:ext>
            </a:extLst>
          </p:cNvPr>
          <p:cNvSpPr txBox="1"/>
          <p:nvPr/>
        </p:nvSpPr>
        <p:spPr>
          <a:xfrm>
            <a:off x="1682331" y="2768410"/>
            <a:ext cx="527709" cy="830997"/>
          </a:xfrm>
          <a:prstGeom prst="rect">
            <a:avLst/>
          </a:prstGeom>
          <a:noFill/>
        </p:spPr>
        <p:txBody>
          <a:bodyPr wrap="none" rtlCol="0">
            <a:spAutoFit/>
          </a:bodyPr>
          <a:lstStyle/>
          <a:p>
            <a:r>
              <a:rPr lang="es-ES" sz="4800" dirty="0">
                <a:solidFill>
                  <a:schemeClr val="bg1"/>
                </a:solidFill>
                <a:latin typeface="HelveticaNeueLT Pro 45 Lt" panose="020B0403020202020204" pitchFamily="34" charset="0"/>
              </a:rPr>
              <a:t>2</a:t>
            </a:r>
          </a:p>
        </p:txBody>
      </p:sp>
      <p:sp>
        <p:nvSpPr>
          <p:cNvPr id="4" name="CuadroTexto 3">
            <a:extLst>
              <a:ext uri="{FF2B5EF4-FFF2-40B4-BE49-F238E27FC236}">
                <a16:creationId xmlns:a16="http://schemas.microsoft.com/office/drawing/2014/main" id="{2EAB0076-4E6A-4DFB-B998-67B83E46D968}"/>
              </a:ext>
            </a:extLst>
          </p:cNvPr>
          <p:cNvSpPr txBox="1"/>
          <p:nvPr/>
        </p:nvSpPr>
        <p:spPr>
          <a:xfrm>
            <a:off x="24289" y="5773103"/>
            <a:ext cx="301466" cy="415498"/>
          </a:xfrm>
          <a:prstGeom prst="rect">
            <a:avLst/>
          </a:prstGeom>
          <a:noFill/>
        </p:spPr>
        <p:txBody>
          <a:bodyPr wrap="square" rtlCol="0">
            <a:spAutoFit/>
          </a:bodyPr>
          <a:lstStyle/>
          <a:p>
            <a:r>
              <a:rPr lang="es-ES" sz="1050" dirty="0">
                <a:solidFill>
                  <a:schemeClr val="bg1"/>
                </a:solidFill>
                <a:latin typeface="HelveticaNeueLT Pro 45 Lt" panose="020B0403020202020204" pitchFamily="34" charset="0"/>
              </a:rPr>
              <a:t>01</a:t>
            </a:r>
          </a:p>
        </p:txBody>
      </p:sp>
      <p:sp>
        <p:nvSpPr>
          <p:cNvPr id="8" name="CuadroTexto 7">
            <a:extLst>
              <a:ext uri="{FF2B5EF4-FFF2-40B4-BE49-F238E27FC236}">
                <a16:creationId xmlns:a16="http://schemas.microsoft.com/office/drawing/2014/main" id="{475F60B2-9E39-6B3C-D48D-A0A91D6C96A2}"/>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11</a:t>
            </a:r>
          </a:p>
        </p:txBody>
      </p:sp>
    </p:spTree>
    <p:extLst>
      <p:ext uri="{BB962C8B-B14F-4D97-AF65-F5344CB8AC3E}">
        <p14:creationId xmlns:p14="http://schemas.microsoft.com/office/powerpoint/2010/main" val="2177406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6D749-ACAB-EBC0-F586-401712C630F4}"/>
            </a:ext>
          </a:extLst>
        </p:cNvPr>
        <p:cNvGrpSpPr/>
        <p:nvPr/>
      </p:nvGrpSpPr>
      <p:grpSpPr>
        <a:xfrm>
          <a:off x="0" y="0"/>
          <a:ext cx="0" cy="0"/>
          <a:chOff x="0" y="0"/>
          <a:chExt cx="0" cy="0"/>
        </a:xfrm>
      </p:grpSpPr>
      <p:sp>
        <p:nvSpPr>
          <p:cNvPr id="10" name="Marcador de texto 6">
            <a:extLst>
              <a:ext uri="{FF2B5EF4-FFF2-40B4-BE49-F238E27FC236}">
                <a16:creationId xmlns:a16="http://schemas.microsoft.com/office/drawing/2014/main" id="{54B81286-9BE6-A37D-1595-FDC9B1F15DD3}"/>
              </a:ext>
            </a:extLst>
          </p:cNvPr>
          <p:cNvSpPr txBox="1">
            <a:spLocks/>
          </p:cNvSpPr>
          <p:nvPr/>
        </p:nvSpPr>
        <p:spPr>
          <a:xfrm>
            <a:off x="456500" y="2276790"/>
            <a:ext cx="8230999" cy="4075611"/>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214313" indent="-214313">
              <a:lnSpc>
                <a:spcPct val="107000"/>
              </a:lnSpc>
              <a:buFont typeface="Wingdings" panose="05000000000000000000" pitchFamily="2" charset="2"/>
              <a:buChar char="q"/>
              <a:defRPr/>
            </a:pPr>
            <a:endParaRPr lang="es-ES" sz="1400" dirty="0">
              <a:solidFill>
                <a:srgbClr val="333F48"/>
              </a:solidFill>
              <a:latin typeface="HelveticaNeueLT Std Lt"/>
            </a:endParaRPr>
          </a:p>
          <a:p>
            <a:endParaRPr lang="es-ES" sz="1400" dirty="0">
              <a:latin typeface="HelveticaNeueLT Std Lt"/>
            </a:endParaRPr>
          </a:p>
          <a:p>
            <a:endParaRPr lang="es-ES" sz="1400" dirty="0">
              <a:latin typeface="HelveticaNeueLT Std Lt"/>
            </a:endParaRPr>
          </a:p>
        </p:txBody>
      </p:sp>
      <p:sp>
        <p:nvSpPr>
          <p:cNvPr id="6" name="CuadroTexto 5">
            <a:extLst>
              <a:ext uri="{FF2B5EF4-FFF2-40B4-BE49-F238E27FC236}">
                <a16:creationId xmlns:a16="http://schemas.microsoft.com/office/drawing/2014/main" id="{21BC37B4-7BE1-10C7-D83F-4F3534E191B4}"/>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12</a:t>
            </a:r>
          </a:p>
        </p:txBody>
      </p:sp>
      <p:sp>
        <p:nvSpPr>
          <p:cNvPr id="3" name="CuadroTexto 2">
            <a:extLst>
              <a:ext uri="{FF2B5EF4-FFF2-40B4-BE49-F238E27FC236}">
                <a16:creationId xmlns:a16="http://schemas.microsoft.com/office/drawing/2014/main" id="{2FEBBFF0-3B3A-9B7B-C9FE-BA3B7AD4E8FF}"/>
              </a:ext>
            </a:extLst>
          </p:cNvPr>
          <p:cNvSpPr txBox="1"/>
          <p:nvPr/>
        </p:nvSpPr>
        <p:spPr>
          <a:xfrm>
            <a:off x="592922" y="1240728"/>
            <a:ext cx="7958157" cy="646331"/>
          </a:xfrm>
          <a:prstGeom prst="rect">
            <a:avLst/>
          </a:prstGeom>
          <a:noFill/>
        </p:spPr>
        <p:txBody>
          <a:bodyPr wrap="square">
            <a:spAutoFit/>
          </a:bodyPr>
          <a:lstStyle/>
          <a:p>
            <a:pPr marL="273050" algn="ctr">
              <a:tabLst>
                <a:tab pos="536575" algn="l"/>
              </a:tabLst>
              <a:defRPr/>
            </a:pPr>
            <a:r>
              <a:rPr lang="es-ES" b="1" kern="100" dirty="0">
                <a:solidFill>
                  <a:srgbClr val="C00000"/>
                </a:solidFill>
                <a:latin typeface="HelveticaNeueLT Std Lt"/>
                <a:cs typeface="Times New Roman" panose="02020603050405020304" pitchFamily="18" charset="0"/>
              </a:rPr>
              <a:t>Introducción: </a:t>
            </a:r>
          </a:p>
          <a:p>
            <a:pPr marL="273050" algn="ctr">
              <a:tabLst>
                <a:tab pos="536575" algn="l"/>
              </a:tabLst>
              <a:defRPr/>
            </a:pPr>
            <a:r>
              <a:rPr lang="es-ES" b="1" kern="100" dirty="0">
                <a:solidFill>
                  <a:srgbClr val="C00000"/>
                </a:solidFill>
                <a:latin typeface="HelveticaNeueLT Std Lt"/>
                <a:cs typeface="Times New Roman" panose="02020603050405020304" pitchFamily="18" charset="0"/>
              </a:rPr>
              <a:t>relevancia del derecho a la protección de datos personales</a:t>
            </a:r>
          </a:p>
        </p:txBody>
      </p:sp>
      <p:pic>
        <p:nvPicPr>
          <p:cNvPr id="5" name="Imagen 4">
            <a:extLst>
              <a:ext uri="{FF2B5EF4-FFF2-40B4-BE49-F238E27FC236}">
                <a16:creationId xmlns:a16="http://schemas.microsoft.com/office/drawing/2014/main" id="{4BBC37AD-85AD-488C-E5D3-2A2B825E1720}"/>
              </a:ext>
            </a:extLst>
          </p:cNvPr>
          <p:cNvPicPr>
            <a:picLocks noChangeAspect="1"/>
          </p:cNvPicPr>
          <p:nvPr/>
        </p:nvPicPr>
        <p:blipFill>
          <a:blip r:embed="rId2"/>
          <a:stretch>
            <a:fillRect/>
          </a:stretch>
        </p:blipFill>
        <p:spPr>
          <a:xfrm>
            <a:off x="783771" y="2200014"/>
            <a:ext cx="7704889" cy="3147317"/>
          </a:xfrm>
          <a:prstGeom prst="rect">
            <a:avLst/>
          </a:prstGeom>
        </p:spPr>
      </p:pic>
      <p:sp>
        <p:nvSpPr>
          <p:cNvPr id="7" name="Flecha: hacia abajo 6">
            <a:extLst>
              <a:ext uri="{FF2B5EF4-FFF2-40B4-BE49-F238E27FC236}">
                <a16:creationId xmlns:a16="http://schemas.microsoft.com/office/drawing/2014/main" id="{52992AF4-BDCE-DDD9-812A-D91063310B36}"/>
              </a:ext>
            </a:extLst>
          </p:cNvPr>
          <p:cNvSpPr/>
          <p:nvPr/>
        </p:nvSpPr>
        <p:spPr>
          <a:xfrm>
            <a:off x="389893" y="2276790"/>
            <a:ext cx="203029" cy="2979900"/>
          </a:xfrm>
          <a:prstGeom prst="downArrow">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822330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235AD-70B8-03C2-104E-55BF4A6F41AA}"/>
            </a:ext>
          </a:extLst>
        </p:cNvPr>
        <p:cNvGrpSpPr/>
        <p:nvPr/>
      </p:nvGrpSpPr>
      <p:grpSpPr>
        <a:xfrm>
          <a:off x="0" y="0"/>
          <a:ext cx="0" cy="0"/>
          <a:chOff x="0" y="0"/>
          <a:chExt cx="0" cy="0"/>
        </a:xfrm>
      </p:grpSpPr>
      <p:sp>
        <p:nvSpPr>
          <p:cNvPr id="10" name="Marcador de texto 6">
            <a:extLst>
              <a:ext uri="{FF2B5EF4-FFF2-40B4-BE49-F238E27FC236}">
                <a16:creationId xmlns:a16="http://schemas.microsoft.com/office/drawing/2014/main" id="{944AFCC3-2B88-ABE8-BC4B-892F7A847C71}"/>
              </a:ext>
            </a:extLst>
          </p:cNvPr>
          <p:cNvSpPr txBox="1">
            <a:spLocks/>
          </p:cNvSpPr>
          <p:nvPr/>
        </p:nvSpPr>
        <p:spPr>
          <a:xfrm>
            <a:off x="456500" y="2276790"/>
            <a:ext cx="8230999" cy="4075611"/>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214313" indent="-214313">
              <a:lnSpc>
                <a:spcPct val="107000"/>
              </a:lnSpc>
              <a:buFont typeface="Wingdings" panose="05000000000000000000" pitchFamily="2" charset="2"/>
              <a:buChar char="q"/>
              <a:defRPr/>
            </a:pPr>
            <a:endParaRPr lang="es-ES" sz="1400" dirty="0">
              <a:solidFill>
                <a:srgbClr val="333F48"/>
              </a:solidFill>
              <a:latin typeface="HelveticaNeueLT Std Lt"/>
            </a:endParaRPr>
          </a:p>
          <a:p>
            <a:endParaRPr lang="es-ES" sz="1400" dirty="0">
              <a:latin typeface="HelveticaNeueLT Std Lt"/>
            </a:endParaRPr>
          </a:p>
          <a:p>
            <a:endParaRPr lang="es-ES" sz="1400" dirty="0">
              <a:latin typeface="HelveticaNeueLT Std Lt"/>
            </a:endParaRPr>
          </a:p>
        </p:txBody>
      </p:sp>
      <p:sp>
        <p:nvSpPr>
          <p:cNvPr id="6" name="CuadroTexto 5">
            <a:extLst>
              <a:ext uri="{FF2B5EF4-FFF2-40B4-BE49-F238E27FC236}">
                <a16:creationId xmlns:a16="http://schemas.microsoft.com/office/drawing/2014/main" id="{F7459F6A-D355-92E3-BE0B-07A40746D520}"/>
              </a:ext>
            </a:extLst>
          </p:cNvPr>
          <p:cNvSpPr txBox="1"/>
          <p:nvPr/>
        </p:nvSpPr>
        <p:spPr>
          <a:xfrm>
            <a:off x="3334" y="6581001"/>
            <a:ext cx="376919" cy="276999"/>
          </a:xfrm>
          <a:prstGeom prst="rect">
            <a:avLst/>
          </a:prstGeom>
          <a:noFill/>
        </p:spPr>
        <p:txBody>
          <a:bodyPr wrap="square" rtlCol="0">
            <a:spAutoFit/>
          </a:bodyPr>
          <a:lstStyle/>
          <a:p>
            <a:r>
              <a:rPr lang="es-ES" sz="1200" dirty="0">
                <a:solidFill>
                  <a:schemeClr val="bg1"/>
                </a:solidFill>
                <a:latin typeface="HelveticaNeueLT Pro 45 Lt" panose="020B0403020202020204" pitchFamily="34" charset="0"/>
              </a:rPr>
              <a:t>13</a:t>
            </a:r>
          </a:p>
        </p:txBody>
      </p:sp>
      <p:sp>
        <p:nvSpPr>
          <p:cNvPr id="3" name="CuadroTexto 2">
            <a:extLst>
              <a:ext uri="{FF2B5EF4-FFF2-40B4-BE49-F238E27FC236}">
                <a16:creationId xmlns:a16="http://schemas.microsoft.com/office/drawing/2014/main" id="{FC298EB4-5D7A-E5B1-7AEB-9A80730A42A9}"/>
              </a:ext>
            </a:extLst>
          </p:cNvPr>
          <p:cNvSpPr txBox="1"/>
          <p:nvPr/>
        </p:nvSpPr>
        <p:spPr>
          <a:xfrm>
            <a:off x="456500" y="941092"/>
            <a:ext cx="7625838" cy="369332"/>
          </a:xfrm>
          <a:prstGeom prst="rect">
            <a:avLst/>
          </a:prstGeom>
          <a:noFill/>
        </p:spPr>
        <p:txBody>
          <a:bodyPr wrap="square">
            <a:spAutoFit/>
          </a:bodyPr>
          <a:lstStyle/>
          <a:p>
            <a:pPr marL="273050" algn="ctr">
              <a:tabLst>
                <a:tab pos="536575" algn="l"/>
              </a:tabLst>
              <a:defRPr/>
            </a:pPr>
            <a:r>
              <a:rPr lang="es-ES" b="1" kern="100" dirty="0">
                <a:solidFill>
                  <a:srgbClr val="C00000"/>
                </a:solidFill>
                <a:latin typeface="HelveticaNeueLT Std Lt"/>
                <a:cs typeface="Times New Roman" panose="02020603050405020304" pitchFamily="18" charset="0"/>
              </a:rPr>
              <a:t>Marco normativo y su aplicación a la actividad de ICEX</a:t>
            </a:r>
          </a:p>
        </p:txBody>
      </p:sp>
      <p:sp>
        <p:nvSpPr>
          <p:cNvPr id="4" name="CuadroTexto 3">
            <a:extLst>
              <a:ext uri="{FF2B5EF4-FFF2-40B4-BE49-F238E27FC236}">
                <a16:creationId xmlns:a16="http://schemas.microsoft.com/office/drawing/2014/main" id="{DEEB5CC6-279F-8DF6-80AC-A7B15F32BDB5}"/>
              </a:ext>
            </a:extLst>
          </p:cNvPr>
          <p:cNvSpPr txBox="1"/>
          <p:nvPr/>
        </p:nvSpPr>
        <p:spPr>
          <a:xfrm>
            <a:off x="456500" y="1527101"/>
            <a:ext cx="7958157" cy="5146858"/>
          </a:xfrm>
          <a:prstGeom prst="rect">
            <a:avLst/>
          </a:prstGeom>
          <a:noFill/>
        </p:spPr>
        <p:txBody>
          <a:bodyPr wrap="square">
            <a:spAutoFit/>
          </a:bodyPr>
          <a:lstStyle/>
          <a:p>
            <a:pPr algn="just" defTabSz="685800">
              <a:lnSpc>
                <a:spcPct val="107000"/>
              </a:lnSpc>
              <a:defRPr/>
            </a:pPr>
            <a:r>
              <a:rPr lang="es-ES" sz="1400" b="1" kern="0" dirty="0">
                <a:latin typeface="HelveticaNeueLT Std Lt"/>
                <a:ea typeface="Times New Roman" panose="02020603050405020304" pitchFamily="18" charset="0"/>
                <a:cs typeface="Times New Roman" panose="02020603050405020304" pitchFamily="18" charset="0"/>
              </a:rPr>
              <a:t>CUESTIÓN 1:</a:t>
            </a:r>
            <a:r>
              <a:rPr lang="es-ES" sz="1400" kern="0" dirty="0">
                <a:latin typeface="HelveticaNeueLT Std Lt"/>
                <a:ea typeface="Times New Roman" panose="02020603050405020304" pitchFamily="18" charset="0"/>
                <a:cs typeface="Times New Roman" panose="02020603050405020304" pitchFamily="18" charset="0"/>
              </a:rPr>
              <a:t> los tratamientos de datos que realizan tanto </a:t>
            </a:r>
            <a:r>
              <a:rPr lang="es-ES" sz="1400" b="1" kern="0" dirty="0">
                <a:latin typeface="HelveticaNeueLT Std Lt"/>
                <a:ea typeface="Times New Roman" panose="02020603050405020304" pitchFamily="18" charset="0"/>
                <a:cs typeface="Times New Roman" panose="02020603050405020304" pitchFamily="18" charset="0"/>
              </a:rPr>
              <a:t>entidades privadas como públicas españolas</a:t>
            </a:r>
            <a:r>
              <a:rPr lang="es-ES" sz="1400" kern="0" dirty="0">
                <a:latin typeface="HelveticaNeueLT Std Lt"/>
                <a:ea typeface="Times New Roman" panose="02020603050405020304" pitchFamily="18" charset="0"/>
                <a:cs typeface="Times New Roman" panose="02020603050405020304" pitchFamily="18" charset="0"/>
              </a:rPr>
              <a:t> han de sujetarse a lo establecido en:</a:t>
            </a:r>
          </a:p>
          <a:p>
            <a:pPr defTabSz="685800">
              <a:lnSpc>
                <a:spcPct val="107000"/>
              </a:lnSpc>
              <a:defRPr/>
            </a:pPr>
            <a:endParaRPr lang="es-ES" sz="1400" b="1" kern="0" dirty="0">
              <a:solidFill>
                <a:srgbClr val="C00000"/>
              </a:solidFill>
              <a:latin typeface="HelveticaNeueLT Std Lt"/>
              <a:ea typeface="Times New Roman" panose="02020603050405020304" pitchFamily="18" charset="0"/>
              <a:cs typeface="Times New Roman" panose="02020603050405020304" pitchFamily="18" charset="0"/>
            </a:endParaRPr>
          </a:p>
          <a:p>
            <a:pPr marL="214313" indent="-214313" algn="just">
              <a:lnSpc>
                <a:spcPct val="107000"/>
              </a:lnSpc>
              <a:buFont typeface="Wingdings" panose="05000000000000000000" pitchFamily="2" charset="2"/>
              <a:buChar char="Ø"/>
            </a:pPr>
            <a:r>
              <a:rPr lang="es-ES" sz="1400" b="1" kern="100" dirty="0">
                <a:latin typeface="HelveticaNeueLT Std Lt"/>
                <a:ea typeface="Calibri" panose="020F0502020204030204" pitchFamily="34" charset="0"/>
                <a:cs typeface="Times New Roman" panose="02020603050405020304" pitchFamily="18" charset="0"/>
              </a:rPr>
              <a:t>REGLAMENTO (UE) 2016/679</a:t>
            </a:r>
            <a:r>
              <a:rPr lang="es-ES" sz="1400" kern="100" dirty="0">
                <a:latin typeface="HelveticaNeueLT Std Lt"/>
                <a:ea typeface="Calibri" panose="020F0502020204030204" pitchFamily="34" charset="0"/>
                <a:cs typeface="Times New Roman" panose="02020603050405020304" pitchFamily="18" charset="0"/>
              </a:rPr>
              <a:t>, de 27 de abril de 2016, relativo a la protección de las </a:t>
            </a:r>
            <a:r>
              <a:rPr lang="es-ES" sz="1400" b="1" kern="100" dirty="0">
                <a:latin typeface="HelveticaNeueLT Std Lt"/>
                <a:ea typeface="Calibri" panose="020F0502020204030204" pitchFamily="34" charset="0"/>
                <a:cs typeface="Times New Roman" panose="02020603050405020304" pitchFamily="18" charset="0"/>
              </a:rPr>
              <a:t>personas físicas</a:t>
            </a:r>
            <a:r>
              <a:rPr lang="es-ES" sz="1400" kern="100" dirty="0">
                <a:latin typeface="HelveticaNeueLT Std Lt"/>
                <a:ea typeface="Calibri" panose="020F0502020204030204" pitchFamily="34" charset="0"/>
                <a:cs typeface="Times New Roman" panose="02020603050405020304" pitchFamily="18" charset="0"/>
              </a:rPr>
              <a:t> en lo que respecta al </a:t>
            </a:r>
            <a:r>
              <a:rPr lang="es-ES" sz="1400" b="1" kern="100" dirty="0">
                <a:latin typeface="HelveticaNeueLT Std Lt"/>
                <a:ea typeface="Calibri" panose="020F0502020204030204" pitchFamily="34" charset="0"/>
                <a:cs typeface="Times New Roman" panose="02020603050405020304" pitchFamily="18" charset="0"/>
              </a:rPr>
              <a:t>tratamiento de datos personales (Reglamento General de Protección de Datos = ley de protección de datos europea). </a:t>
            </a:r>
            <a:endParaRPr lang="es-ES" sz="1400" kern="100" dirty="0">
              <a:latin typeface="HelveticaNeueLT Std Lt"/>
              <a:ea typeface="Calibri" panose="020F0502020204030204" pitchFamily="34" charset="0"/>
              <a:cs typeface="Times New Roman" panose="02020603050405020304" pitchFamily="18" charset="0"/>
            </a:endParaRPr>
          </a:p>
          <a:p>
            <a:pPr algn="just">
              <a:lnSpc>
                <a:spcPct val="107000"/>
              </a:lnSpc>
            </a:pPr>
            <a:endParaRPr lang="es-ES" sz="1400" kern="100" dirty="0">
              <a:latin typeface="HelveticaNeueLT Std Lt"/>
              <a:ea typeface="Calibri" panose="020F0502020204030204" pitchFamily="34" charset="0"/>
              <a:cs typeface="Times New Roman" panose="02020603050405020304" pitchFamily="18" charset="0"/>
            </a:endParaRPr>
          </a:p>
          <a:p>
            <a:pPr marL="214313" indent="-214313" algn="just" defTabSz="685800">
              <a:lnSpc>
                <a:spcPct val="107000"/>
              </a:lnSpc>
              <a:buFont typeface="Wingdings" panose="05000000000000000000" pitchFamily="2" charset="2"/>
              <a:buChar char="Ø"/>
              <a:defRPr/>
            </a:pPr>
            <a:r>
              <a:rPr lang="es-ES" sz="1400" b="1" kern="0" dirty="0">
                <a:latin typeface="HelveticaNeueLT Std Lt"/>
                <a:ea typeface="Times New Roman" panose="02020603050405020304" pitchFamily="18" charset="0"/>
                <a:cs typeface="Times New Roman" panose="02020603050405020304" pitchFamily="18" charset="0"/>
              </a:rPr>
              <a:t>Ley Orgánica 3/2018</a:t>
            </a:r>
            <a:r>
              <a:rPr lang="es-ES" sz="1400" kern="0" dirty="0">
                <a:latin typeface="HelveticaNeueLT Std Lt"/>
                <a:ea typeface="Times New Roman" panose="02020603050405020304" pitchFamily="18" charset="0"/>
                <a:cs typeface="Times New Roman" panose="02020603050405020304" pitchFamily="18" charset="0"/>
              </a:rPr>
              <a:t>, de 5 de diciembre, de </a:t>
            </a:r>
            <a:r>
              <a:rPr lang="es-ES" sz="1400" b="1" kern="0" dirty="0">
                <a:latin typeface="HelveticaNeueLT Std Lt"/>
                <a:ea typeface="Times New Roman" panose="02020603050405020304" pitchFamily="18" charset="0"/>
                <a:cs typeface="Times New Roman" panose="02020603050405020304" pitchFamily="18" charset="0"/>
              </a:rPr>
              <a:t>Protección de Datos Personales </a:t>
            </a:r>
            <a:r>
              <a:rPr lang="es-ES" sz="1400" kern="0" dirty="0">
                <a:latin typeface="HelveticaNeueLT Std Lt"/>
                <a:ea typeface="Times New Roman" panose="02020603050405020304" pitchFamily="18" charset="0"/>
                <a:cs typeface="Times New Roman" panose="02020603050405020304" pitchFamily="18" charset="0"/>
              </a:rPr>
              <a:t>y garantía de los derechos digitales.</a:t>
            </a:r>
          </a:p>
          <a:p>
            <a:pPr algn="just" defTabSz="685800">
              <a:lnSpc>
                <a:spcPct val="107000"/>
              </a:lnSpc>
              <a:defRPr/>
            </a:pPr>
            <a:endParaRPr lang="es-ES" sz="1400" kern="0" dirty="0">
              <a:latin typeface="HelveticaNeueLT Std Lt"/>
              <a:ea typeface="Times New Roman" panose="02020603050405020304" pitchFamily="18" charset="0"/>
              <a:cs typeface="Times New Roman" panose="02020603050405020304" pitchFamily="18" charset="0"/>
            </a:endParaRPr>
          </a:p>
          <a:p>
            <a:pPr algn="just" defTabSz="685800">
              <a:lnSpc>
                <a:spcPct val="107000"/>
              </a:lnSpc>
              <a:defRPr/>
            </a:pPr>
            <a:r>
              <a:rPr lang="es-ES" sz="1400" b="1" kern="0" dirty="0">
                <a:latin typeface="HelveticaNeueLT Std Lt"/>
                <a:ea typeface="Times New Roman" panose="02020603050405020304" pitchFamily="18" charset="0"/>
                <a:cs typeface="Times New Roman" panose="02020603050405020304" pitchFamily="18" charset="0"/>
              </a:rPr>
              <a:t>CUESTIÓN 2: Las normas del RGPD se aplican igualmente a:</a:t>
            </a:r>
            <a:endParaRPr lang="es-ES" sz="1600" b="1" kern="100" dirty="0">
              <a:latin typeface="HelveticaNeueLT Std Lt"/>
              <a:ea typeface="Calibri" panose="020F0502020204030204" pitchFamily="34" charset="0"/>
              <a:cs typeface="Times New Roman" panose="02020603050405020304" pitchFamily="18" charset="0"/>
            </a:endParaRPr>
          </a:p>
          <a:p>
            <a:pPr marL="541338" indent="-342900" algn="just">
              <a:lnSpc>
                <a:spcPct val="107000"/>
              </a:lnSpc>
              <a:buFont typeface="+mj-lt"/>
              <a:buAutoNum type="alphaLcPeriod"/>
            </a:pPr>
            <a:r>
              <a:rPr lang="es-ES" sz="1400" kern="100" dirty="0">
                <a:solidFill>
                  <a:srgbClr val="C00000"/>
                </a:solidFill>
                <a:latin typeface="HelveticaNeueLT Std Lt"/>
                <a:ea typeface="Calibri" panose="020F0502020204030204" pitchFamily="34" charset="0"/>
                <a:cs typeface="Times New Roman" panose="02020603050405020304" pitchFamily="18" charset="0"/>
              </a:rPr>
              <a:t>Tratamientos de datos realizados por </a:t>
            </a:r>
            <a:r>
              <a:rPr lang="es-ES" sz="1400" u="sng" kern="100" dirty="0">
                <a:solidFill>
                  <a:srgbClr val="C00000"/>
                </a:solidFill>
                <a:latin typeface="HelveticaNeueLT Std Lt"/>
                <a:ea typeface="Calibri" panose="020F0502020204030204" pitchFamily="34" charset="0"/>
                <a:cs typeface="Times New Roman" panose="02020603050405020304" pitchFamily="18" charset="0"/>
              </a:rPr>
              <a:t>entidades establecidas en la Unión, independientemente de que el tratamiento tenga lugar en la Unión o no</a:t>
            </a:r>
            <a:r>
              <a:rPr lang="es-ES" sz="1400" kern="100" dirty="0">
                <a:latin typeface="HelveticaNeueLT Std Lt"/>
                <a:ea typeface="Calibri" panose="020F0502020204030204" pitchFamily="34" charset="0"/>
                <a:cs typeface="Times New Roman" panose="02020603050405020304" pitchFamily="18" charset="0"/>
              </a:rPr>
              <a:t>, y a,</a:t>
            </a:r>
          </a:p>
          <a:p>
            <a:pPr marL="541338" indent="-342900" algn="just">
              <a:lnSpc>
                <a:spcPct val="107000"/>
              </a:lnSpc>
              <a:buFont typeface="+mj-lt"/>
              <a:buAutoNum type="alphaLcPeriod"/>
            </a:pPr>
            <a:r>
              <a:rPr lang="es-ES" sz="1400" kern="100" dirty="0">
                <a:latin typeface="HelveticaNeueLT Std Lt"/>
                <a:ea typeface="Calibri" panose="020F0502020204030204" pitchFamily="34" charset="0"/>
                <a:cs typeface="Times New Roman" panose="02020603050405020304" pitchFamily="18" charset="0"/>
              </a:rPr>
              <a:t>Tratamientos de datos de personas que residan en la Unión por parte de una entidad no establecida en la Unión, cuando las actividades de tratamiento estén relacionadas con la oferta de bienes o servicios a dichos interesados en la Unión (páginas web, acciones comerciales).</a:t>
            </a:r>
          </a:p>
          <a:p>
            <a:pPr algn="just" defTabSz="685800">
              <a:lnSpc>
                <a:spcPct val="107000"/>
              </a:lnSpc>
              <a:defRPr/>
            </a:pPr>
            <a:endParaRPr lang="es-ES" sz="1400" kern="0" dirty="0">
              <a:latin typeface="HelveticaNeueLT Std Lt"/>
              <a:ea typeface="Times New Roman" panose="02020603050405020304" pitchFamily="18" charset="0"/>
              <a:cs typeface="Times New Roman" panose="02020603050405020304" pitchFamily="18" charset="0"/>
            </a:endParaRPr>
          </a:p>
          <a:p>
            <a:pPr algn="just" defTabSz="685800">
              <a:lnSpc>
                <a:spcPct val="107000"/>
              </a:lnSpc>
              <a:defRPr/>
            </a:pPr>
            <a:r>
              <a:rPr lang="es-ES" sz="1400" b="1" kern="0" dirty="0">
                <a:solidFill>
                  <a:srgbClr val="C00000"/>
                </a:solidFill>
                <a:latin typeface="HelveticaNeueLT Std Lt"/>
                <a:ea typeface="Times New Roman" panose="02020603050405020304" pitchFamily="18" charset="0"/>
                <a:cs typeface="Times New Roman" panose="02020603050405020304" pitchFamily="18" charset="0"/>
              </a:rPr>
              <a:t>IMPORTANTE: </a:t>
            </a:r>
            <a:r>
              <a:rPr lang="es-ES" sz="1400" kern="0" dirty="0">
                <a:solidFill>
                  <a:srgbClr val="C00000"/>
                </a:solidFill>
                <a:latin typeface="HelveticaNeueLT Std Lt"/>
                <a:ea typeface="Times New Roman" panose="02020603050405020304" pitchFamily="18" charset="0"/>
                <a:cs typeface="Times New Roman" panose="02020603050405020304" pitchFamily="18" charset="0"/>
              </a:rPr>
              <a:t>Diferente nivel de sensibilización sobre el derecho a la protección de datos según la zona geográfica UE/fuera de la UE (e incluso según países dentro de la UE).</a:t>
            </a:r>
          </a:p>
          <a:p>
            <a:pPr marL="214313" indent="-214313" algn="just" defTabSz="685800">
              <a:lnSpc>
                <a:spcPct val="107000"/>
              </a:lnSpc>
              <a:buFont typeface="Wingdings" panose="05000000000000000000" pitchFamily="2" charset="2"/>
              <a:buChar char="Ø"/>
              <a:defRPr/>
            </a:pPr>
            <a:endParaRPr lang="es-ES" sz="1400" kern="0" dirty="0">
              <a:solidFill>
                <a:srgbClr val="474747"/>
              </a:solidFill>
              <a:highlight>
                <a:srgbClr val="FFFFFF"/>
              </a:highlight>
              <a:latin typeface="HelveticaNeueLT Std Lt"/>
              <a:cs typeface="Times New Roman" panose="02020603050405020304" pitchFamily="18" charset="0"/>
            </a:endParaRPr>
          </a:p>
          <a:p>
            <a:pPr algn="just" defTabSz="685800">
              <a:lnSpc>
                <a:spcPct val="107000"/>
              </a:lnSpc>
              <a:defRPr/>
            </a:pPr>
            <a:endParaRPr lang="es-ES" sz="1400" b="1" kern="0" dirty="0">
              <a:latin typeface="HelveticaNeueLT Std 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6666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A999073C-5A9B-47D7-9304-9BB8356F2E94}"/>
              </a:ext>
            </a:extLst>
          </p:cNvPr>
          <p:cNvSpPr txBox="1">
            <a:spLocks/>
          </p:cNvSpPr>
          <p:nvPr/>
        </p:nvSpPr>
        <p:spPr>
          <a:xfrm>
            <a:off x="1508074" y="1799889"/>
            <a:ext cx="6017492" cy="328215"/>
          </a:xfrm>
          <a:prstGeom prst="rect">
            <a:avLst/>
          </a:prstGeom>
        </p:spPr>
        <p:txBody>
          <a:bodyPr vert="horz" lIns="68580" tIns="34290" rIns="68580" bIns="34290" rtlCol="0" anchor="t">
            <a:noAutofit/>
          </a:bodyPr>
          <a:lstStyle>
            <a:lvl1pPr>
              <a:spcBef>
                <a:spcPct val="0"/>
              </a:spcBef>
              <a:buNone/>
              <a:defRPr lang="es-ES" sz="3200">
                <a:solidFill>
                  <a:srgbClr val="D52B1E"/>
                </a:solidFill>
                <a:latin typeface="+mj-lt"/>
                <a:cs typeface="Arial" pitchFamily="34" charset="0"/>
              </a:defRPr>
            </a:lvl1pPr>
          </a:lstStyle>
          <a:p>
            <a:pPr algn="ctr" defTabSz="685800">
              <a:defRPr/>
            </a:pPr>
            <a:endParaRPr lang="es-ES" sz="1800" b="1" dirty="0">
              <a:solidFill>
                <a:srgbClr val="DA291C"/>
              </a:solidFill>
              <a:latin typeface="HelveticaNeueLT Std" panose="020B0604020202020204" pitchFamily="34" charset="0"/>
            </a:endParaRPr>
          </a:p>
        </p:txBody>
      </p:sp>
      <p:sp>
        <p:nvSpPr>
          <p:cNvPr id="8" name="Marcador de texto 4">
            <a:extLst>
              <a:ext uri="{FF2B5EF4-FFF2-40B4-BE49-F238E27FC236}">
                <a16:creationId xmlns:a16="http://schemas.microsoft.com/office/drawing/2014/main" id="{16333047-7E87-4997-B6BC-2941C24F68A1}"/>
              </a:ext>
            </a:extLst>
          </p:cNvPr>
          <p:cNvSpPr txBox="1">
            <a:spLocks/>
          </p:cNvSpPr>
          <p:nvPr/>
        </p:nvSpPr>
        <p:spPr>
          <a:xfrm>
            <a:off x="456499" y="2018017"/>
            <a:ext cx="8230999" cy="3814814"/>
          </a:xfrm>
          <a:prstGeom prst="rect">
            <a:avLst/>
          </a:prstGeom>
        </p:spPr>
        <p:txBody>
          <a:bodyPr vert="horz" lIns="68580" tIns="34290" rIns="68580" bIns="34290" rtlCol="0" anchor="t">
            <a:noAutofit/>
          </a:bodyPr>
          <a:lstStyle>
            <a:lvl1pPr marR="0" indent="0" fontAlgn="auto">
              <a:lnSpc>
                <a:spcPct val="100000"/>
              </a:lnSpc>
              <a:spcBef>
                <a:spcPct val="20000"/>
              </a:spcBef>
              <a:spcAft>
                <a:spcPts val="0"/>
              </a:spcAft>
              <a:buClrTx/>
              <a:buSzTx/>
              <a:buFontTx/>
              <a:buNone/>
              <a:tabLst/>
              <a:defRPr lang="es-ES" sz="2000" b="0" baseline="0">
                <a:solidFill>
                  <a:schemeClr val="tx1">
                    <a:tint val="75000"/>
                  </a:schemeClr>
                </a:solidFill>
                <a:cs typeface="Arial" pitchFamily="34" charset="0"/>
              </a:defRPr>
            </a:lvl1pPr>
            <a:lvl2pPr marR="0" indent="0" fontAlgn="auto">
              <a:lnSpc>
                <a:spcPct val="100000"/>
              </a:lnSpc>
              <a:spcBef>
                <a:spcPct val="20000"/>
              </a:spcBef>
              <a:spcAft>
                <a:spcPts val="0"/>
              </a:spcAft>
              <a:buClrTx/>
              <a:buSzTx/>
              <a:buFontTx/>
              <a:buNone/>
              <a:tabLst/>
              <a:defRPr b="1">
                <a:solidFill>
                  <a:schemeClr val="tx1">
                    <a:tint val="75000"/>
                  </a:schemeClr>
                </a:solidFill>
                <a:latin typeface="HelveticaNeueLT Std Lt" pitchFamily="34" charset="0"/>
              </a:defRPr>
            </a:lvl2pPr>
            <a:lvl3pPr marR="0" indent="0" fontAlgn="auto">
              <a:lnSpc>
                <a:spcPct val="100000"/>
              </a:lnSpc>
              <a:spcBef>
                <a:spcPct val="20000"/>
              </a:spcBef>
              <a:spcAft>
                <a:spcPts val="0"/>
              </a:spcAft>
              <a:buClrTx/>
              <a:buSzTx/>
              <a:buFontTx/>
              <a:buNone/>
              <a:tabLst/>
              <a:defRPr sz="1600">
                <a:solidFill>
                  <a:schemeClr val="tx1">
                    <a:tint val="75000"/>
                  </a:schemeClr>
                </a:solidFill>
                <a:latin typeface="HelveticaNeueLT Std Lt" pitchFamily="34" charset="0"/>
              </a:defRPr>
            </a:lvl3pPr>
            <a:lvl4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4pPr>
            <a:lvl5pPr marR="0" indent="0" fontAlgn="auto">
              <a:lnSpc>
                <a:spcPct val="100000"/>
              </a:lnSpc>
              <a:spcBef>
                <a:spcPct val="20000"/>
              </a:spcBef>
              <a:spcAft>
                <a:spcPts val="0"/>
              </a:spcAft>
              <a:buClrTx/>
              <a:buSzTx/>
              <a:buFont typeface="Arial" pitchFamily="34" charset="0"/>
              <a:buNone/>
              <a:tabLst/>
              <a:defRPr sz="1400" b="1">
                <a:solidFill>
                  <a:schemeClr val="tx1">
                    <a:tint val="75000"/>
                  </a:schemeClr>
                </a:solidFill>
                <a:latin typeface="HelveticaNeueLT Std Lt" pitchFamily="34" charset="0"/>
              </a:defRPr>
            </a:lvl5pPr>
            <a:lvl6pPr indent="0">
              <a:spcBef>
                <a:spcPct val="20000"/>
              </a:spcBef>
              <a:buFont typeface="Arial" pitchFamily="34" charset="0"/>
              <a:buNone/>
              <a:defRPr sz="1400">
                <a:solidFill>
                  <a:schemeClr val="tx1">
                    <a:tint val="75000"/>
                  </a:schemeClr>
                </a:solidFill>
              </a:defRPr>
            </a:lvl6pPr>
            <a:lvl7pPr indent="0">
              <a:spcBef>
                <a:spcPct val="20000"/>
              </a:spcBef>
              <a:buFont typeface="Arial" pitchFamily="34" charset="0"/>
              <a:buNone/>
              <a:defRPr sz="1400">
                <a:solidFill>
                  <a:schemeClr val="tx1">
                    <a:tint val="75000"/>
                  </a:schemeClr>
                </a:solidFill>
              </a:defRPr>
            </a:lvl7pPr>
            <a:lvl8pPr indent="0">
              <a:spcBef>
                <a:spcPct val="20000"/>
              </a:spcBef>
              <a:buFont typeface="Arial" pitchFamily="34" charset="0"/>
              <a:buNone/>
              <a:defRPr sz="1400">
                <a:solidFill>
                  <a:schemeClr val="tx1">
                    <a:tint val="75000"/>
                  </a:schemeClr>
                </a:solidFill>
              </a:defRPr>
            </a:lvl8pPr>
            <a:lvl9pPr indent="0">
              <a:spcBef>
                <a:spcPct val="20000"/>
              </a:spcBef>
              <a:buFont typeface="Arial" pitchFamily="34" charset="0"/>
              <a:buNone/>
              <a:defRPr sz="1400">
                <a:solidFill>
                  <a:schemeClr val="tx1">
                    <a:tint val="75000"/>
                  </a:schemeClr>
                </a:solidFill>
              </a:defRPr>
            </a:lvl9pPr>
          </a:lstStyle>
          <a:p>
            <a:pPr defTabSz="685800">
              <a:defRPr/>
            </a:pPr>
            <a:endParaRPr lang="es-ES" sz="1350" dirty="0">
              <a:solidFill>
                <a:srgbClr val="333F48"/>
              </a:solidFill>
              <a:latin typeface="HelveticaNeueLT Pro 45 Lt" panose="020B0403020202020204" pitchFamily="34" charset="0"/>
            </a:endParaRPr>
          </a:p>
        </p:txBody>
      </p:sp>
      <p:sp>
        <p:nvSpPr>
          <p:cNvPr id="2" name="CuadroTexto 1"/>
          <p:cNvSpPr txBox="1"/>
          <p:nvPr/>
        </p:nvSpPr>
        <p:spPr>
          <a:xfrm>
            <a:off x="24289" y="5773103"/>
            <a:ext cx="301466" cy="415498"/>
          </a:xfrm>
          <a:prstGeom prst="rect">
            <a:avLst/>
          </a:prstGeom>
          <a:noFill/>
        </p:spPr>
        <p:txBody>
          <a:bodyPr wrap="square" rtlCol="0">
            <a:spAutoFit/>
          </a:bodyPr>
          <a:lstStyle/>
          <a:p>
            <a:pPr defTabSz="685800">
              <a:defRPr/>
            </a:pPr>
            <a:r>
              <a:rPr lang="es-ES" sz="1050" dirty="0">
                <a:solidFill>
                  <a:prstClr val="white"/>
                </a:solidFill>
                <a:latin typeface="HelveticaNeueLT Pro 45 Lt" panose="020B0403020202020204" pitchFamily="34" charset="0"/>
              </a:rPr>
              <a:t>14</a:t>
            </a:r>
          </a:p>
        </p:txBody>
      </p:sp>
      <p:sp>
        <p:nvSpPr>
          <p:cNvPr id="10" name="Marcador de texto 6">
            <a:extLst>
              <a:ext uri="{FF2B5EF4-FFF2-40B4-BE49-F238E27FC236}">
                <a16:creationId xmlns:a16="http://schemas.microsoft.com/office/drawing/2014/main" id="{FE1E7F87-C538-465D-AF2C-2CD6FFB2E34C}"/>
              </a:ext>
            </a:extLst>
          </p:cNvPr>
          <p:cNvSpPr txBox="1">
            <a:spLocks/>
          </p:cNvSpPr>
          <p:nvPr/>
        </p:nvSpPr>
        <p:spPr>
          <a:xfrm>
            <a:off x="401319" y="1906877"/>
            <a:ext cx="8230999" cy="3814814"/>
          </a:xfrm>
          <a:prstGeom prst="rect">
            <a:avLst/>
          </a:prstGeom>
        </p:spPr>
        <p:txBody>
          <a:bodyPr vert="horz" lIns="68580" tIns="34290" rIns="68580" bIns="34290" rtlCol="0">
            <a:noAutofit/>
          </a:bodyPr>
          <a:lstStyle>
            <a:lvl1pPr marR="0" indent="0" fontAlgn="auto">
              <a:lnSpc>
                <a:spcPct val="100000"/>
              </a:lnSpc>
              <a:spcBef>
                <a:spcPct val="20000"/>
              </a:spcBef>
              <a:spcAft>
                <a:spcPts val="0"/>
              </a:spcAft>
              <a:buClrTx/>
              <a:buSzTx/>
              <a:buFontTx/>
              <a:buNone/>
              <a:tabLst/>
              <a:defRPr lang="es-ES" sz="1600">
                <a:solidFill>
                  <a:schemeClr val="tx1">
                    <a:lumMod val="50000"/>
                    <a:lumOff val="50000"/>
                  </a:schemeClr>
                </a:solidFill>
                <a:cs typeface="Arial" pitchFamily="34" charset="0"/>
              </a:defRPr>
            </a:lvl1pPr>
            <a:lvl2pPr marL="0" marR="0" lvl="1" indent="0" fontAlgn="auto">
              <a:lnSpc>
                <a:spcPct val="100000"/>
              </a:lnSpc>
              <a:spcBef>
                <a:spcPct val="20000"/>
              </a:spcBef>
              <a:spcAft>
                <a:spcPts val="0"/>
              </a:spcAft>
              <a:buClrTx/>
              <a:buSzTx/>
              <a:buFontTx/>
              <a:buNone/>
              <a:tabLst/>
              <a:defRPr lang="es-ES" b="1" dirty="0" smtClean="0">
                <a:solidFill>
                  <a:srgbClr val="C00000"/>
                </a:solidFill>
                <a:latin typeface="+mj-lt"/>
              </a:defRPr>
            </a:lvl2pPr>
            <a:lvl3pPr marL="0" marR="0" lvl="2" indent="0" fontAlgn="auto">
              <a:lnSpc>
                <a:spcPct val="100000"/>
              </a:lnSpc>
              <a:spcBef>
                <a:spcPct val="20000"/>
              </a:spcBef>
              <a:spcAft>
                <a:spcPts val="0"/>
              </a:spcAft>
              <a:buClrTx/>
              <a:buSzTx/>
              <a:buFontTx/>
              <a:buNone/>
              <a:tabLst/>
              <a:defRPr lang="es-ES" b="1" dirty="0" smtClean="0">
                <a:solidFill>
                  <a:srgbClr val="454E53"/>
                </a:solidFill>
                <a:latin typeface="+mj-lt"/>
              </a:defRPr>
            </a:lvl3pPr>
            <a:lvl4pPr marL="0" marR="0" indent="0" fontAlgn="auto">
              <a:lnSpc>
                <a:spcPct val="100000"/>
              </a:lnSpc>
              <a:spcBef>
                <a:spcPct val="20000"/>
              </a:spcBef>
              <a:spcAft>
                <a:spcPts val="0"/>
              </a:spcAft>
              <a:buClrTx/>
              <a:buSzTx/>
              <a:buFontTx/>
              <a:buNone/>
              <a:tabLst/>
              <a:defRPr lang="es-ES" sz="1400" b="0" dirty="0" smtClean="0">
                <a:cs typeface="Arial" pitchFamily="34" charset="0"/>
              </a:defRPr>
            </a:lvl4pPr>
            <a:lvl5pPr marL="0" marR="0" indent="0" fontAlgn="auto">
              <a:lnSpc>
                <a:spcPct val="100000"/>
              </a:lnSpc>
              <a:spcBef>
                <a:spcPct val="20000"/>
              </a:spcBef>
              <a:spcAft>
                <a:spcPts val="0"/>
              </a:spcAft>
              <a:buClrTx/>
              <a:buSzTx/>
              <a:buFontTx/>
              <a:buNone/>
              <a:tabLst/>
              <a:defRPr lang="es-ES" sz="1200" b="0" dirty="0" smtClean="0">
                <a:solidFill>
                  <a:schemeClr val="bg1">
                    <a:lumMod val="50000"/>
                  </a:schemeClr>
                </a:solidFill>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257175" indent="-257175" defTabSz="685800">
              <a:spcAft>
                <a:spcPts val="900"/>
              </a:spcAft>
              <a:buFont typeface="Wingdings" panose="05000000000000000000" pitchFamily="2" charset="2"/>
              <a:buChar char="q"/>
              <a:defRPr/>
            </a:pPr>
            <a:r>
              <a:rPr lang="es-ES" sz="1400" b="1" dirty="0">
                <a:solidFill>
                  <a:srgbClr val="C00000"/>
                </a:solidFill>
                <a:latin typeface="HelveticaNeueLT Std Lt"/>
              </a:rPr>
              <a:t>Privacidad desde el diseño: integrar el punto de vista de la protección de datos en el origen del proyecto</a:t>
            </a:r>
            <a:endParaRPr lang="es-ES" sz="1400" b="1" dirty="0">
              <a:solidFill>
                <a:schemeClr val="tx1"/>
              </a:solidFill>
              <a:latin typeface="HelveticaNeueLT Std Lt"/>
            </a:endParaRPr>
          </a:p>
          <a:p>
            <a:pPr algn="just">
              <a:lnSpc>
                <a:spcPct val="115000"/>
              </a:lnSpc>
              <a:spcAft>
                <a:spcPts val="600"/>
              </a:spcAft>
              <a:defRPr/>
            </a:pPr>
            <a:r>
              <a:rPr lang="es-ES" sz="1400" dirty="0">
                <a:solidFill>
                  <a:schemeClr val="tx1"/>
                </a:solidFill>
                <a:latin typeface="HelveticaNeueLT Std Lt"/>
              </a:rPr>
              <a:t>Las organizaciones deben tener presentes las garantías del RGPD desde que se inicia un proceso o un proyecto, previendo antes de su puesta en marcha las medidas que van a ser necesarias para aplicar de forma efectiva los principios de protección de datos y para integrar todas las garantías de protección de los derechos en el tratamiento.</a:t>
            </a:r>
          </a:p>
          <a:p>
            <a:pPr algn="just">
              <a:lnSpc>
                <a:spcPct val="115000"/>
              </a:lnSpc>
              <a:spcAft>
                <a:spcPts val="600"/>
              </a:spcAft>
              <a:defRPr/>
            </a:pPr>
            <a:endParaRPr lang="es-ES" sz="1400" dirty="0">
              <a:solidFill>
                <a:schemeClr val="tx1"/>
              </a:solidFill>
              <a:latin typeface="HelveticaNeueLT Std Lt"/>
            </a:endParaRPr>
          </a:p>
          <a:p>
            <a:pPr marL="257175" indent="-257175">
              <a:spcAft>
                <a:spcPts val="900"/>
              </a:spcAft>
              <a:buFont typeface="Wingdings" panose="05000000000000000000" pitchFamily="2" charset="2"/>
              <a:buChar char="q"/>
              <a:defRPr/>
            </a:pPr>
            <a:r>
              <a:rPr lang="es-ES" sz="1400" b="1" dirty="0">
                <a:solidFill>
                  <a:srgbClr val="C00000"/>
                </a:solidFill>
                <a:latin typeface="HelveticaNeueLT Std Lt"/>
              </a:rPr>
              <a:t>Principio de responsabilidad proactiva o </a:t>
            </a:r>
            <a:r>
              <a:rPr lang="es-ES" sz="1400" b="1" dirty="0" err="1">
                <a:solidFill>
                  <a:srgbClr val="C00000"/>
                </a:solidFill>
                <a:latin typeface="HelveticaNeueLT Std Lt"/>
              </a:rPr>
              <a:t>accountability</a:t>
            </a:r>
            <a:r>
              <a:rPr lang="es-ES" sz="1400" b="1" dirty="0">
                <a:solidFill>
                  <a:srgbClr val="C00000"/>
                </a:solidFill>
                <a:latin typeface="HelveticaNeueLT Std Lt"/>
              </a:rPr>
              <a:t> </a:t>
            </a:r>
          </a:p>
          <a:p>
            <a:pPr algn="ctr">
              <a:spcAft>
                <a:spcPts val="900"/>
              </a:spcAft>
              <a:defRPr/>
            </a:pPr>
            <a:r>
              <a:rPr lang="es-ES" sz="1400" dirty="0" err="1">
                <a:solidFill>
                  <a:schemeClr val="tx1"/>
                </a:solidFill>
                <a:latin typeface="HelveticaNeueLT Std Lt"/>
              </a:rPr>
              <a:t>Accountability</a:t>
            </a:r>
            <a:r>
              <a:rPr lang="es-ES" sz="1400" dirty="0">
                <a:solidFill>
                  <a:schemeClr val="tx1"/>
                </a:solidFill>
                <a:latin typeface="HelveticaNeueLT Std Lt"/>
              </a:rPr>
              <a:t> = la actitud de hacerse responsable</a:t>
            </a:r>
          </a:p>
          <a:p>
            <a:pPr marL="214313" indent="-214313" algn="just">
              <a:lnSpc>
                <a:spcPct val="115000"/>
              </a:lnSpc>
              <a:spcAft>
                <a:spcPts val="600"/>
              </a:spcAft>
              <a:buFont typeface="Arial" panose="020B0604020202020204" pitchFamily="34" charset="0"/>
              <a:buChar char="•"/>
            </a:pPr>
            <a:r>
              <a:rPr lang="es-ES" sz="1400" dirty="0">
                <a:solidFill>
                  <a:schemeClr val="tx1"/>
                </a:solidFill>
                <a:latin typeface="HelveticaNeueLT Std Lt"/>
              </a:rPr>
              <a:t>Ejercicio de responsabilidad, concienciación y autoevaluación.</a:t>
            </a:r>
          </a:p>
          <a:p>
            <a:pPr marL="214313" indent="-214313" algn="just">
              <a:lnSpc>
                <a:spcPct val="115000"/>
              </a:lnSpc>
              <a:spcAft>
                <a:spcPts val="600"/>
              </a:spcAft>
              <a:buFont typeface="Arial" panose="020B0604020202020204" pitchFamily="34" charset="0"/>
              <a:buChar char="•"/>
            </a:pPr>
            <a:r>
              <a:rPr lang="es-ES" sz="1400" dirty="0">
                <a:solidFill>
                  <a:schemeClr val="tx1"/>
                </a:solidFill>
                <a:latin typeface="HelveticaNeueLT Std Lt"/>
              </a:rPr>
              <a:t>Se traduce en la obligación que tienen las organizaciones de cumplir con el Reglamento, pero también de demostrar que cumplen, lo que implica adoptar medidas técnicas y organizativas para garantizar la protección de datos personales y ser capaces de demostrar que se han implantado de manera adecuada.</a:t>
            </a:r>
          </a:p>
          <a:p>
            <a:pPr defTabSz="685800">
              <a:defRPr/>
            </a:pPr>
            <a:endParaRPr lang="es-ES" sz="1350" b="1" dirty="0">
              <a:solidFill>
                <a:srgbClr val="C00000"/>
              </a:solidFill>
              <a:latin typeface="HelveticaNeueLT Pro 45 Lt" panose="020B0403020202020204" pitchFamily="34" charset="0"/>
            </a:endParaRPr>
          </a:p>
        </p:txBody>
      </p:sp>
      <p:sp>
        <p:nvSpPr>
          <p:cNvPr id="5" name="CuadroTexto 4">
            <a:extLst>
              <a:ext uri="{FF2B5EF4-FFF2-40B4-BE49-F238E27FC236}">
                <a16:creationId xmlns:a16="http://schemas.microsoft.com/office/drawing/2014/main" id="{EFA8B92F-97B6-BEF1-0959-E12FA55FE544}"/>
              </a:ext>
            </a:extLst>
          </p:cNvPr>
          <p:cNvSpPr txBox="1"/>
          <p:nvPr/>
        </p:nvSpPr>
        <p:spPr>
          <a:xfrm>
            <a:off x="1072587" y="1025169"/>
            <a:ext cx="6888464" cy="663580"/>
          </a:xfrm>
          <a:prstGeom prst="rect">
            <a:avLst/>
          </a:prstGeom>
          <a:noFill/>
        </p:spPr>
        <p:txBody>
          <a:bodyPr wrap="square">
            <a:spAutoFit/>
          </a:bodyPr>
          <a:lstStyle/>
          <a:p>
            <a:pPr algn="ctr">
              <a:lnSpc>
                <a:spcPct val="107000"/>
              </a:lnSpc>
              <a:defRPr/>
            </a:pPr>
            <a:r>
              <a:rPr lang="es-ES" b="1" kern="0" dirty="0">
                <a:solidFill>
                  <a:srgbClr val="C00000"/>
                </a:solidFill>
                <a:latin typeface="HelveticaNeueLT Std Lt"/>
                <a:ea typeface="Times New Roman" panose="02020603050405020304" pitchFamily="18" charset="0"/>
                <a:cs typeface="Times New Roman" panose="02020603050405020304" pitchFamily="18" charset="0"/>
              </a:rPr>
              <a:t>Principios generales que vertebran el marco europeo de protección de datos</a:t>
            </a:r>
          </a:p>
        </p:txBody>
      </p:sp>
    </p:spTree>
    <p:extLst>
      <p:ext uri="{BB962C8B-B14F-4D97-AF65-F5344CB8AC3E}">
        <p14:creationId xmlns:p14="http://schemas.microsoft.com/office/powerpoint/2010/main" val="3071550733"/>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7_Diseño personalizado">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8_Diseño personalizado">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0_Diseño personalizado">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Diseño personalizado">
  <a:themeElements>
    <a:clrScheme name="Personalizado 1">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0DE4E9FFE49F2545A1D93D2A8C3FFDFB" ma:contentTypeVersion="15" ma:contentTypeDescription="Crear nuevo documento." ma:contentTypeScope="" ma:versionID="585e33f9a1193bed523c6aafa16b21f5">
  <xsd:schema xmlns:xsd="http://www.w3.org/2001/XMLSchema" xmlns:xs="http://www.w3.org/2001/XMLSchema" xmlns:p="http://schemas.microsoft.com/office/2006/metadata/properties" xmlns:ns2="30c9eb9c-5653-4d7b-b6a9-d96fd3d601cc" xmlns:ns3="7f598836-127e-42e6-98f0-78b144f8d1c6" targetNamespace="http://schemas.microsoft.com/office/2006/metadata/properties" ma:root="true" ma:fieldsID="406bb32d98d11780ebf3fdd4c52ddb97" ns2:_="" ns3:_="">
    <xsd:import namespace="30c9eb9c-5653-4d7b-b6a9-d96fd3d601cc"/>
    <xsd:import namespace="7f598836-127e-42e6-98f0-78b144f8d1c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c9eb9c-5653-4d7b-b6a9-d96fd3d601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Etiquetas de imagen" ma:readOnly="false" ma:fieldId="{5cf76f15-5ced-4ddc-b409-7134ff3c332f}" ma:taxonomyMulti="true" ma:sspId="736f5365-a4c5-48e1-ab30-db633f6837f7"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598836-127e-42e6-98f0-78b144f8d1c6" elementFormDefault="qualified">
    <xsd:import namespace="http://schemas.microsoft.com/office/2006/documentManagement/types"/>
    <xsd:import namespace="http://schemas.microsoft.com/office/infopath/2007/PartnerControls"/>
    <xsd:element name="SharedWithUsers" ma:index="12"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talles de uso compartido" ma:internalName="SharedWithDetails" ma:readOnly="true">
      <xsd:simpleType>
        <xsd:restriction base="dms:Note">
          <xsd:maxLength value="255"/>
        </xsd:restriction>
      </xsd:simpleType>
    </xsd:element>
    <xsd:element name="TaxCatchAll" ma:index="16" nillable="true" ma:displayName="Taxonomy Catch All Column" ma:hidden="true" ma:list="{eea47296-7007-472d-b19b-122fd7f6547d}" ma:internalName="TaxCatchAll" ma:showField="CatchAllData" ma:web="7f598836-127e-42e6-98f0-78b144f8d1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0c9eb9c-5653-4d7b-b6a9-d96fd3d601cc">
      <Terms xmlns="http://schemas.microsoft.com/office/infopath/2007/PartnerControls"/>
    </lcf76f155ced4ddcb4097134ff3c332f>
    <TaxCatchAll xmlns="7f598836-127e-42e6-98f0-78b144f8d1c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E6FA35-783F-4E5D-A6F5-2F48D119C994}"/>
</file>

<file path=customXml/itemProps2.xml><?xml version="1.0" encoding="utf-8"?>
<ds:datastoreItem xmlns:ds="http://schemas.openxmlformats.org/officeDocument/2006/customXml" ds:itemID="{94964EC9-23AF-434D-908D-E496DE7D4F51}">
  <ds:schemaRefs>
    <ds:schemaRef ds:uri="http://purl.org/dc/elements/1.1/"/>
    <ds:schemaRef ds:uri="http://purl.org/dc/dcmitype/"/>
    <ds:schemaRef ds:uri="http://schemas.microsoft.com/office/2006/documentManagement/types"/>
    <ds:schemaRef ds:uri="f84e42cc-3556-4012-82c8-0d5cf8b77ac4"/>
    <ds:schemaRef ds:uri="http://schemas.openxmlformats.org/package/2006/metadata/core-properties"/>
    <ds:schemaRef ds:uri="http://www.w3.org/XML/1998/namespace"/>
    <ds:schemaRef ds:uri="http://schemas.microsoft.com/office/infopath/2007/PartnerControl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EEE52396-3F68-4AB1-A135-DFB27DC1ABF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1061</TotalTime>
  <Words>1588</Words>
  <Application>Microsoft Office PowerPoint</Application>
  <PresentationFormat>Presentación en pantalla (4:3)</PresentationFormat>
  <Paragraphs>143</Paragraphs>
  <Slides>16</Slides>
  <Notes>0</Notes>
  <HiddenSlides>0</HiddenSlides>
  <MMClips>0</MMClips>
  <ScaleCrop>false</ScaleCrop>
  <HeadingPairs>
    <vt:vector size="6" baseType="variant">
      <vt:variant>
        <vt:lpstr>Fuentes usadas</vt:lpstr>
      </vt:variant>
      <vt:variant>
        <vt:i4>6</vt:i4>
      </vt:variant>
      <vt:variant>
        <vt:lpstr>Tema</vt:lpstr>
      </vt:variant>
      <vt:variant>
        <vt:i4>5</vt:i4>
      </vt:variant>
      <vt:variant>
        <vt:lpstr>Títulos de diapositiva</vt:lpstr>
      </vt:variant>
      <vt:variant>
        <vt:i4>16</vt:i4>
      </vt:variant>
    </vt:vector>
  </HeadingPairs>
  <TitlesOfParts>
    <vt:vector size="27" baseType="lpstr">
      <vt:lpstr>Arial</vt:lpstr>
      <vt:lpstr>Calibri</vt:lpstr>
      <vt:lpstr>HelveticaNeueLT Pro 45 Lt</vt:lpstr>
      <vt:lpstr>HelveticaNeueLT Std</vt:lpstr>
      <vt:lpstr>HelveticaNeueLT Std Lt</vt:lpstr>
      <vt:lpstr>Wingdings</vt:lpstr>
      <vt:lpstr>Tema de Office</vt:lpstr>
      <vt:lpstr>7_Diseño personalizado</vt:lpstr>
      <vt:lpstr>8_Diseño personalizado</vt:lpstr>
      <vt:lpstr>10_Diseño personalizado</vt:lpstr>
      <vt:lpstr>1_Diseño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Castillo Muñoz, Ines</dc:creator>
  <cp:lastModifiedBy>Latorre Sanchez, Teresa</cp:lastModifiedBy>
  <cp:revision>120</cp:revision>
  <cp:lastPrinted>2025-06-12T09:57:07Z</cp:lastPrinted>
  <dcterms:created xsi:type="dcterms:W3CDTF">2020-10-29T09:02:38Z</dcterms:created>
  <dcterms:modified xsi:type="dcterms:W3CDTF">2025-10-27T12:04:55Z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0x0101000DE4E9FFE49F2545A1D93D2A8C3FFDFB</vt:lpwstr>
  </property>
  <property fmtid="{D5CDD505-2E9C-101B-9397-08002B2CF9AE}" pid="3" name="MediaServiceImageTags">
    <vt:lpwstr/>
  </property>
</Properties>
</file>