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96" r:id="rId4"/>
    <p:sldMasterId id="2147483684" r:id="rId5"/>
    <p:sldMasterId id="2147483708" r:id="rId6"/>
    <p:sldMasterId id="2147483720" r:id="rId7"/>
  </p:sldMasterIdLst>
  <p:notesMasterIdLst>
    <p:notesMasterId r:id="rId54"/>
  </p:notesMasterIdLst>
  <p:sldIdLst>
    <p:sldId id="256" r:id="rId8"/>
    <p:sldId id="314" r:id="rId9"/>
    <p:sldId id="393" r:id="rId10"/>
    <p:sldId id="395" r:id="rId11"/>
    <p:sldId id="396" r:id="rId12"/>
    <p:sldId id="398" r:id="rId13"/>
    <p:sldId id="268" r:id="rId14"/>
    <p:sldId id="397" r:id="rId15"/>
    <p:sldId id="264" r:id="rId16"/>
    <p:sldId id="400" r:id="rId17"/>
    <p:sldId id="313" r:id="rId18"/>
    <p:sldId id="316" r:id="rId19"/>
    <p:sldId id="299" r:id="rId20"/>
    <p:sldId id="317" r:id="rId21"/>
    <p:sldId id="308" r:id="rId22"/>
    <p:sldId id="402" r:id="rId23"/>
    <p:sldId id="405" r:id="rId24"/>
    <p:sldId id="409" r:id="rId25"/>
    <p:sldId id="422" r:id="rId26"/>
    <p:sldId id="423" r:id="rId27"/>
    <p:sldId id="436" r:id="rId28"/>
    <p:sldId id="424" r:id="rId29"/>
    <p:sldId id="410" r:id="rId30"/>
    <p:sldId id="411" r:id="rId31"/>
    <p:sldId id="412" r:id="rId32"/>
    <p:sldId id="425" r:id="rId33"/>
    <p:sldId id="435" r:id="rId34"/>
    <p:sldId id="414" r:id="rId35"/>
    <p:sldId id="427" r:id="rId36"/>
    <p:sldId id="428" r:id="rId37"/>
    <p:sldId id="415" r:id="rId38"/>
    <p:sldId id="417" r:id="rId39"/>
    <p:sldId id="418" r:id="rId40"/>
    <p:sldId id="430" r:id="rId41"/>
    <p:sldId id="429" r:id="rId42"/>
    <p:sldId id="421" r:id="rId43"/>
    <p:sldId id="419" r:id="rId44"/>
    <p:sldId id="431" r:id="rId45"/>
    <p:sldId id="432" r:id="rId46"/>
    <p:sldId id="433" r:id="rId47"/>
    <p:sldId id="434" r:id="rId48"/>
    <p:sldId id="406" r:id="rId49"/>
    <p:sldId id="403" r:id="rId50"/>
    <p:sldId id="437" r:id="rId51"/>
    <p:sldId id="404" r:id="rId52"/>
    <p:sldId id="279" r:id="rId53"/>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B7"/>
    <a:srgbClr val="DA291C"/>
    <a:srgbClr val="D52B1E"/>
    <a:srgbClr val="454E53"/>
    <a:srgbClr val="FFCD00"/>
    <a:srgbClr val="333F48"/>
    <a:srgbClr val="FECB00"/>
    <a:srgbClr val="FF6201"/>
    <a:srgbClr val="4BACC6"/>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15" autoAdjust="0"/>
    <p:restoredTop sz="94660"/>
  </p:normalViewPr>
  <p:slideViewPr>
    <p:cSldViewPr snapToGrid="0">
      <p:cViewPr varScale="1">
        <p:scale>
          <a:sx n="82" d="100"/>
          <a:sy n="82" d="100"/>
        </p:scale>
        <p:origin x="686"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customXml" Target="../customXml/item3.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ustomXml" Target="../customXml/item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451E60D-0CFB-4D60-9B09-8D2DB97704FB}" type="datetimeFigureOut">
              <a:rPr lang="es-ES" smtClean="0"/>
              <a:t>27/11/2025</a:t>
            </a:fld>
            <a:endParaRPr lang="es-ES" dirty="0"/>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7BE2F4-AAD8-4A6B-8E13-A4C893229F81}" type="slidenum">
              <a:rPr lang="es-ES" smtClean="0"/>
              <a:t>‹Nº›</a:t>
            </a:fld>
            <a:endParaRPr lang="es-ES" dirty="0"/>
          </a:p>
        </p:txBody>
      </p:sp>
    </p:spTree>
    <p:extLst>
      <p:ext uri="{BB962C8B-B14F-4D97-AF65-F5344CB8AC3E}">
        <p14:creationId xmlns:p14="http://schemas.microsoft.com/office/powerpoint/2010/main" val="101721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77BE2F4-AAD8-4A6B-8E13-A4C893229F81}" type="slidenum">
              <a:rPr lang="es-ES" smtClean="0"/>
              <a:t>13</a:t>
            </a:fld>
            <a:endParaRPr lang="es-ES" dirty="0"/>
          </a:p>
        </p:txBody>
      </p:sp>
    </p:spTree>
    <p:extLst>
      <p:ext uri="{BB962C8B-B14F-4D97-AF65-F5344CB8AC3E}">
        <p14:creationId xmlns:p14="http://schemas.microsoft.com/office/powerpoint/2010/main" val="4287163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2F9BC9-8E3F-4E60-874E-17CBB4558C2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93C5A7C2-41D4-4B93-B2F1-DB74BFC06F9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196C08C-0457-4059-87FF-C199EA4A7CB8}"/>
              </a:ext>
            </a:extLst>
          </p:cNvPr>
          <p:cNvSpPr>
            <a:spLocks noGrp="1"/>
          </p:cNvSpPr>
          <p:nvPr>
            <p:ph type="dt" sz="half" idx="10"/>
          </p:nvPr>
        </p:nvSpPr>
        <p:spPr>
          <a:xfrm>
            <a:off x="838200" y="6356350"/>
            <a:ext cx="2743200" cy="365125"/>
          </a:xfrm>
          <a:prstGeom prst="rect">
            <a:avLst/>
          </a:prstGeom>
        </p:spPr>
        <p:txBody>
          <a:bodyPr/>
          <a:lstStyle/>
          <a:p>
            <a:fld id="{BE8BE819-6427-499B-A21B-1836475CF5DE}" type="datetime1">
              <a:rPr lang="es-ES" smtClean="0"/>
              <a:t>27/11/2025</a:t>
            </a:fld>
            <a:endParaRPr lang="es-ES" dirty="0"/>
          </a:p>
        </p:txBody>
      </p:sp>
      <p:sp>
        <p:nvSpPr>
          <p:cNvPr id="5" name="Marcador de pie de página 4">
            <a:extLst>
              <a:ext uri="{FF2B5EF4-FFF2-40B4-BE49-F238E27FC236}">
                <a16:creationId xmlns:a16="http://schemas.microsoft.com/office/drawing/2014/main" id="{C25FC57A-050C-4A8D-89B3-F5379FE36FFD}"/>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2FF584D5-CF06-4251-BD26-E29E1AB79598}"/>
              </a:ext>
            </a:extLst>
          </p:cNvPr>
          <p:cNvSpPr>
            <a:spLocks noGrp="1"/>
          </p:cNvSpPr>
          <p:nvPr>
            <p:ph type="sldNum" sz="quarter" idx="12"/>
          </p:nvPr>
        </p:nvSpPr>
        <p:spPr>
          <a:xfrm>
            <a:off x="8610600" y="6356350"/>
            <a:ext cx="2743200" cy="365125"/>
          </a:xfrm>
          <a:prstGeom prst="rect">
            <a:avLst/>
          </a:prstGeom>
        </p:spPr>
        <p:txBody>
          <a:bodyPr/>
          <a:lstStyle/>
          <a:p>
            <a:fld id="{E78C66FA-01C2-4FFE-843F-88AA6F55EBAA}" type="slidenum">
              <a:rPr lang="es-ES" smtClean="0"/>
              <a:t>‹Nº›</a:t>
            </a:fld>
            <a:endParaRPr lang="es-ES" dirty="0"/>
          </a:p>
        </p:txBody>
      </p:sp>
    </p:spTree>
    <p:extLst>
      <p:ext uri="{BB962C8B-B14F-4D97-AF65-F5344CB8AC3E}">
        <p14:creationId xmlns:p14="http://schemas.microsoft.com/office/powerpoint/2010/main" val="258174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4FCFB-52B3-4D84-B172-BC893FED3030}"/>
              </a:ext>
            </a:extLst>
          </p:cNvPr>
          <p:cNvSpPr>
            <a:spLocks noGrp="1"/>
          </p:cNvSpPr>
          <p:nvPr>
            <p:ph type="title"/>
          </p:nvPr>
        </p:nvSpPr>
        <p:spPr>
          <a:xfrm>
            <a:off x="838200" y="1589070"/>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0D8C9A-0857-4DF9-B54E-0E1684BC0D12}"/>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517FB80-520D-48AA-BD9E-F192FF2718A8}"/>
              </a:ext>
            </a:extLst>
          </p:cNvPr>
          <p:cNvSpPr>
            <a:spLocks noGrp="1"/>
          </p:cNvSpPr>
          <p:nvPr>
            <p:ph type="dt" sz="half" idx="10"/>
          </p:nvPr>
        </p:nvSpPr>
        <p:spPr>
          <a:xfrm>
            <a:off x="838200" y="6356350"/>
            <a:ext cx="2743200" cy="365125"/>
          </a:xfrm>
          <a:prstGeom prst="rect">
            <a:avLst/>
          </a:prstGeom>
        </p:spPr>
        <p:txBody>
          <a:bodyPr/>
          <a:lstStyle/>
          <a:p>
            <a:fld id="{CAA57A63-214A-4934-B7CD-6EC1961663DB}" type="datetime1">
              <a:rPr lang="es-ES" smtClean="0"/>
              <a:t>27/11/2025</a:t>
            </a:fld>
            <a:endParaRPr lang="es-ES" dirty="0"/>
          </a:p>
        </p:txBody>
      </p:sp>
      <p:sp>
        <p:nvSpPr>
          <p:cNvPr id="5" name="Marcador de pie de página 4">
            <a:extLst>
              <a:ext uri="{FF2B5EF4-FFF2-40B4-BE49-F238E27FC236}">
                <a16:creationId xmlns:a16="http://schemas.microsoft.com/office/drawing/2014/main" id="{D3E8EB8B-0F39-454E-B457-EEDCEC95318E}"/>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D9BBC4C8-9526-4BDB-837F-7F9FF08B2B3C}"/>
              </a:ext>
            </a:extLst>
          </p:cNvPr>
          <p:cNvSpPr>
            <a:spLocks noGrp="1"/>
          </p:cNvSpPr>
          <p:nvPr>
            <p:ph type="sldNum" sz="quarter" idx="12"/>
          </p:nvPr>
        </p:nvSpPr>
        <p:spPr>
          <a:xfrm>
            <a:off x="8610600" y="6356350"/>
            <a:ext cx="2743200" cy="365125"/>
          </a:xfrm>
          <a:prstGeom prst="rect">
            <a:avLst/>
          </a:prstGeom>
        </p:spPr>
        <p:txBody>
          <a:bodyPr/>
          <a:lstStyle/>
          <a:p>
            <a:fld id="{E78C66FA-01C2-4FFE-843F-88AA6F55EBAA}" type="slidenum">
              <a:rPr lang="es-ES" smtClean="0"/>
              <a:t>‹Nº›</a:t>
            </a:fld>
            <a:endParaRPr lang="es-ES" dirty="0"/>
          </a:p>
        </p:txBody>
      </p:sp>
    </p:spTree>
    <p:extLst>
      <p:ext uri="{BB962C8B-B14F-4D97-AF65-F5344CB8AC3E}">
        <p14:creationId xmlns:p14="http://schemas.microsoft.com/office/powerpoint/2010/main" val="69733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99CF2FC-4A2C-4ABD-9894-F50EC316FBA8}"/>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2803973-39E5-4CFC-8312-8F68DA3BAB34}"/>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A50524C-DDE3-4488-B8CB-4E2F32A22B4C}"/>
              </a:ext>
            </a:extLst>
          </p:cNvPr>
          <p:cNvSpPr>
            <a:spLocks noGrp="1"/>
          </p:cNvSpPr>
          <p:nvPr>
            <p:ph type="dt" sz="half" idx="10"/>
          </p:nvPr>
        </p:nvSpPr>
        <p:spPr>
          <a:xfrm>
            <a:off x="838200" y="6356350"/>
            <a:ext cx="2743200" cy="365125"/>
          </a:xfrm>
          <a:prstGeom prst="rect">
            <a:avLst/>
          </a:prstGeom>
        </p:spPr>
        <p:txBody>
          <a:bodyPr/>
          <a:lstStyle/>
          <a:p>
            <a:fld id="{65E8A894-3C9A-4C99-8150-25007871EC23}" type="datetime1">
              <a:rPr lang="es-ES" smtClean="0"/>
              <a:t>27/11/2025</a:t>
            </a:fld>
            <a:endParaRPr lang="es-ES" dirty="0"/>
          </a:p>
        </p:txBody>
      </p:sp>
      <p:sp>
        <p:nvSpPr>
          <p:cNvPr id="5" name="Marcador de pie de página 4">
            <a:extLst>
              <a:ext uri="{FF2B5EF4-FFF2-40B4-BE49-F238E27FC236}">
                <a16:creationId xmlns:a16="http://schemas.microsoft.com/office/drawing/2014/main" id="{ED9C491B-CF89-4710-BEE4-34167BC10AEB}"/>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38BFEC68-7ECF-41C2-ABE0-ADC28F00E965}"/>
              </a:ext>
            </a:extLst>
          </p:cNvPr>
          <p:cNvSpPr>
            <a:spLocks noGrp="1"/>
          </p:cNvSpPr>
          <p:nvPr>
            <p:ph type="sldNum" sz="quarter" idx="12"/>
          </p:nvPr>
        </p:nvSpPr>
        <p:spPr>
          <a:xfrm>
            <a:off x="8610600" y="6356350"/>
            <a:ext cx="2743200" cy="365125"/>
          </a:xfrm>
          <a:prstGeom prst="rect">
            <a:avLst/>
          </a:prstGeom>
        </p:spPr>
        <p:txBody>
          <a:bodyPr/>
          <a:lstStyle/>
          <a:p>
            <a:fld id="{E78C66FA-01C2-4FFE-843F-88AA6F55EBAA}" type="slidenum">
              <a:rPr lang="es-ES" smtClean="0"/>
              <a:t>‹Nº›</a:t>
            </a:fld>
            <a:endParaRPr lang="es-ES" dirty="0"/>
          </a:p>
        </p:txBody>
      </p:sp>
    </p:spTree>
    <p:extLst>
      <p:ext uri="{BB962C8B-B14F-4D97-AF65-F5344CB8AC3E}">
        <p14:creationId xmlns:p14="http://schemas.microsoft.com/office/powerpoint/2010/main" val="103504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1BFF22-E48F-489D-8310-5F629C89BD2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557F300-CD91-4E2B-B9F7-1D83C84A49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E9284FD-8B31-4360-9D6E-3FAC065401E1}"/>
              </a:ext>
            </a:extLst>
          </p:cNvPr>
          <p:cNvSpPr>
            <a:spLocks noGrp="1"/>
          </p:cNvSpPr>
          <p:nvPr>
            <p:ph type="dt" sz="half" idx="10"/>
          </p:nvPr>
        </p:nvSpPr>
        <p:spPr>
          <a:xfrm>
            <a:off x="838200" y="6356350"/>
            <a:ext cx="2743200" cy="365125"/>
          </a:xfrm>
          <a:prstGeom prst="rect">
            <a:avLst/>
          </a:prstGeom>
        </p:spPr>
        <p:txBody>
          <a:bodyPr/>
          <a:lstStyle/>
          <a:p>
            <a:fld id="{BD05DB61-7FDD-4AC8-823B-34467494ADFE}" type="datetime1">
              <a:rPr lang="es-ES" smtClean="0"/>
              <a:t>27/11/2025</a:t>
            </a:fld>
            <a:endParaRPr lang="es-ES" dirty="0"/>
          </a:p>
        </p:txBody>
      </p:sp>
      <p:sp>
        <p:nvSpPr>
          <p:cNvPr id="5" name="Marcador de pie de página 4">
            <a:extLst>
              <a:ext uri="{FF2B5EF4-FFF2-40B4-BE49-F238E27FC236}">
                <a16:creationId xmlns:a16="http://schemas.microsoft.com/office/drawing/2014/main" id="{A1668916-84DD-4C4A-A97C-C75D2B70F1EC}"/>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1E570B18-9ABD-486B-90C4-F2F7E41AEE16}"/>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dirty="0"/>
          </a:p>
        </p:txBody>
      </p:sp>
    </p:spTree>
    <p:extLst>
      <p:ext uri="{BB962C8B-B14F-4D97-AF65-F5344CB8AC3E}">
        <p14:creationId xmlns:p14="http://schemas.microsoft.com/office/powerpoint/2010/main" val="687254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7A516-3232-4B6E-9453-77AE01E30E0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73B632-D794-43CD-BA2B-C6B8AA474743}"/>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6C4688-B883-4505-BDCB-C20BE070D880}"/>
              </a:ext>
            </a:extLst>
          </p:cNvPr>
          <p:cNvSpPr>
            <a:spLocks noGrp="1"/>
          </p:cNvSpPr>
          <p:nvPr>
            <p:ph type="dt" sz="half" idx="10"/>
          </p:nvPr>
        </p:nvSpPr>
        <p:spPr>
          <a:xfrm>
            <a:off x="838200" y="6356350"/>
            <a:ext cx="2743200" cy="365125"/>
          </a:xfrm>
          <a:prstGeom prst="rect">
            <a:avLst/>
          </a:prstGeom>
        </p:spPr>
        <p:txBody>
          <a:bodyPr/>
          <a:lstStyle/>
          <a:p>
            <a:fld id="{B81C24C7-3C79-4D45-8371-850177A0F960}" type="datetime1">
              <a:rPr lang="es-ES" smtClean="0"/>
              <a:t>27/11/2025</a:t>
            </a:fld>
            <a:endParaRPr lang="es-ES" dirty="0"/>
          </a:p>
        </p:txBody>
      </p:sp>
      <p:sp>
        <p:nvSpPr>
          <p:cNvPr id="5" name="Marcador de pie de página 4">
            <a:extLst>
              <a:ext uri="{FF2B5EF4-FFF2-40B4-BE49-F238E27FC236}">
                <a16:creationId xmlns:a16="http://schemas.microsoft.com/office/drawing/2014/main" id="{6DE8938A-FADD-44F7-9AF3-264B0DDDF034}"/>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323569D8-9373-4B04-ABC3-CE8740C93C2E}"/>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dirty="0"/>
          </a:p>
        </p:txBody>
      </p:sp>
    </p:spTree>
    <p:extLst>
      <p:ext uri="{BB962C8B-B14F-4D97-AF65-F5344CB8AC3E}">
        <p14:creationId xmlns:p14="http://schemas.microsoft.com/office/powerpoint/2010/main" val="3024713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4482D3-C6F0-43C6-AD76-F67A642297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253F9CA-0CD2-46C3-B40D-269CE82A49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DA51EEF-EA0F-4FB1-B3AF-6CE6EDBB0F63}"/>
              </a:ext>
            </a:extLst>
          </p:cNvPr>
          <p:cNvSpPr>
            <a:spLocks noGrp="1"/>
          </p:cNvSpPr>
          <p:nvPr>
            <p:ph type="dt" sz="half" idx="10"/>
          </p:nvPr>
        </p:nvSpPr>
        <p:spPr>
          <a:xfrm>
            <a:off x="838200" y="6356350"/>
            <a:ext cx="2743200" cy="365125"/>
          </a:xfrm>
          <a:prstGeom prst="rect">
            <a:avLst/>
          </a:prstGeom>
        </p:spPr>
        <p:txBody>
          <a:bodyPr/>
          <a:lstStyle/>
          <a:p>
            <a:fld id="{B36A9AFD-B2BD-4BC5-98B4-3360D40B606F}" type="datetime1">
              <a:rPr lang="es-ES" smtClean="0"/>
              <a:t>27/11/2025</a:t>
            </a:fld>
            <a:endParaRPr lang="es-ES" dirty="0"/>
          </a:p>
        </p:txBody>
      </p:sp>
      <p:sp>
        <p:nvSpPr>
          <p:cNvPr id="5" name="Marcador de pie de página 4">
            <a:extLst>
              <a:ext uri="{FF2B5EF4-FFF2-40B4-BE49-F238E27FC236}">
                <a16:creationId xmlns:a16="http://schemas.microsoft.com/office/drawing/2014/main" id="{F1DF1BDB-8778-4BFA-BF1C-32C8DD328FA6}"/>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C5DF1B2A-1378-43F2-8162-C6D7C608D607}"/>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dirty="0"/>
          </a:p>
        </p:txBody>
      </p:sp>
    </p:spTree>
    <p:extLst>
      <p:ext uri="{BB962C8B-B14F-4D97-AF65-F5344CB8AC3E}">
        <p14:creationId xmlns:p14="http://schemas.microsoft.com/office/powerpoint/2010/main" val="3962398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AE21FE-0A95-4109-9B8D-DC7148C0B9C1}"/>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BD0510-314D-4CAB-8C1F-C5B99E139AB5}"/>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ED6EE20-0B0B-46A1-9896-861BB3B75323}"/>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ECD667D-B703-4D8C-B61C-413B2903955E}"/>
              </a:ext>
            </a:extLst>
          </p:cNvPr>
          <p:cNvSpPr>
            <a:spLocks noGrp="1"/>
          </p:cNvSpPr>
          <p:nvPr>
            <p:ph type="dt" sz="half" idx="10"/>
          </p:nvPr>
        </p:nvSpPr>
        <p:spPr>
          <a:xfrm>
            <a:off x="838200" y="6356350"/>
            <a:ext cx="2743200" cy="365125"/>
          </a:xfrm>
          <a:prstGeom prst="rect">
            <a:avLst/>
          </a:prstGeom>
        </p:spPr>
        <p:txBody>
          <a:bodyPr/>
          <a:lstStyle/>
          <a:p>
            <a:fld id="{932A7633-D33B-4EFB-A227-4E84D9A01014}" type="datetime1">
              <a:rPr lang="es-ES" smtClean="0"/>
              <a:t>27/11/2025</a:t>
            </a:fld>
            <a:endParaRPr lang="es-ES" dirty="0"/>
          </a:p>
        </p:txBody>
      </p:sp>
      <p:sp>
        <p:nvSpPr>
          <p:cNvPr id="6" name="Marcador de pie de página 5">
            <a:extLst>
              <a:ext uri="{FF2B5EF4-FFF2-40B4-BE49-F238E27FC236}">
                <a16:creationId xmlns:a16="http://schemas.microsoft.com/office/drawing/2014/main" id="{3F96393F-DE29-4A4E-B101-22D6C5CCC7FC}"/>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EED11436-F540-4671-885A-3B67678095DE}"/>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dirty="0"/>
          </a:p>
        </p:txBody>
      </p:sp>
    </p:spTree>
    <p:extLst>
      <p:ext uri="{BB962C8B-B14F-4D97-AF65-F5344CB8AC3E}">
        <p14:creationId xmlns:p14="http://schemas.microsoft.com/office/powerpoint/2010/main" val="3141316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DF2122-8174-4FE5-BD95-246CC0032A6D}"/>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D8FEFB-572C-4F98-8916-2F7997DFF94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0C57346-7531-42B7-8509-ED6FA54F3DD0}"/>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0F21FE4-4888-4FD2-9AC2-B1D635D94DC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0C26966-551E-4EF5-8844-05B0133FC9C9}"/>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3AFEB88-4BB6-4CA5-BCDE-A89D5B01630D}"/>
              </a:ext>
            </a:extLst>
          </p:cNvPr>
          <p:cNvSpPr>
            <a:spLocks noGrp="1"/>
          </p:cNvSpPr>
          <p:nvPr>
            <p:ph type="dt" sz="half" idx="10"/>
          </p:nvPr>
        </p:nvSpPr>
        <p:spPr>
          <a:xfrm>
            <a:off x="838200" y="6356350"/>
            <a:ext cx="2743200" cy="365125"/>
          </a:xfrm>
          <a:prstGeom prst="rect">
            <a:avLst/>
          </a:prstGeom>
        </p:spPr>
        <p:txBody>
          <a:bodyPr/>
          <a:lstStyle/>
          <a:p>
            <a:fld id="{18A58A16-A997-4178-AB70-E4E3C0A31253}" type="datetime1">
              <a:rPr lang="es-ES" smtClean="0"/>
              <a:t>27/11/2025</a:t>
            </a:fld>
            <a:endParaRPr lang="es-ES" dirty="0"/>
          </a:p>
        </p:txBody>
      </p:sp>
      <p:sp>
        <p:nvSpPr>
          <p:cNvPr id="8" name="Marcador de pie de página 7">
            <a:extLst>
              <a:ext uri="{FF2B5EF4-FFF2-40B4-BE49-F238E27FC236}">
                <a16:creationId xmlns:a16="http://schemas.microsoft.com/office/drawing/2014/main" id="{FB6D5041-BAD3-45C1-95F2-89845A136FC2}"/>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9" name="Marcador de número de diapositiva 8">
            <a:extLst>
              <a:ext uri="{FF2B5EF4-FFF2-40B4-BE49-F238E27FC236}">
                <a16:creationId xmlns:a16="http://schemas.microsoft.com/office/drawing/2014/main" id="{3B24E028-8FD1-4541-9A6B-06319AE50BFD}"/>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dirty="0"/>
          </a:p>
        </p:txBody>
      </p:sp>
    </p:spTree>
    <p:extLst>
      <p:ext uri="{BB962C8B-B14F-4D97-AF65-F5344CB8AC3E}">
        <p14:creationId xmlns:p14="http://schemas.microsoft.com/office/powerpoint/2010/main" val="114795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13D5F6-50DE-49B9-89A5-510042E4D210}"/>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7C7D1CE-3B42-4BC6-823E-C4A5142B1BF7}"/>
              </a:ext>
            </a:extLst>
          </p:cNvPr>
          <p:cNvSpPr>
            <a:spLocks noGrp="1"/>
          </p:cNvSpPr>
          <p:nvPr>
            <p:ph type="dt" sz="half" idx="10"/>
          </p:nvPr>
        </p:nvSpPr>
        <p:spPr>
          <a:xfrm>
            <a:off x="838200" y="6356350"/>
            <a:ext cx="2743200" cy="365125"/>
          </a:xfrm>
          <a:prstGeom prst="rect">
            <a:avLst/>
          </a:prstGeom>
        </p:spPr>
        <p:txBody>
          <a:bodyPr/>
          <a:lstStyle/>
          <a:p>
            <a:fld id="{48DF055D-A74D-4CAD-88DD-3F669494EBED}" type="datetime1">
              <a:rPr lang="es-ES" smtClean="0"/>
              <a:t>27/11/2025</a:t>
            </a:fld>
            <a:endParaRPr lang="es-ES" dirty="0"/>
          </a:p>
        </p:txBody>
      </p:sp>
      <p:sp>
        <p:nvSpPr>
          <p:cNvPr id="4" name="Marcador de pie de página 3">
            <a:extLst>
              <a:ext uri="{FF2B5EF4-FFF2-40B4-BE49-F238E27FC236}">
                <a16:creationId xmlns:a16="http://schemas.microsoft.com/office/drawing/2014/main" id="{C361487A-CDB2-4971-AEB1-0ED0E37FB24A}"/>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5" name="Marcador de número de diapositiva 4">
            <a:extLst>
              <a:ext uri="{FF2B5EF4-FFF2-40B4-BE49-F238E27FC236}">
                <a16:creationId xmlns:a16="http://schemas.microsoft.com/office/drawing/2014/main" id="{B2009554-F10C-48E8-8E10-B325C46C9ED0}"/>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dirty="0"/>
          </a:p>
        </p:txBody>
      </p:sp>
    </p:spTree>
    <p:extLst>
      <p:ext uri="{BB962C8B-B14F-4D97-AF65-F5344CB8AC3E}">
        <p14:creationId xmlns:p14="http://schemas.microsoft.com/office/powerpoint/2010/main" val="4260544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BE2EC2-C140-427C-BB9A-FC12627F7E14}"/>
              </a:ext>
            </a:extLst>
          </p:cNvPr>
          <p:cNvSpPr>
            <a:spLocks noGrp="1"/>
          </p:cNvSpPr>
          <p:nvPr>
            <p:ph type="dt" sz="half" idx="10"/>
          </p:nvPr>
        </p:nvSpPr>
        <p:spPr>
          <a:xfrm>
            <a:off x="838200" y="6356350"/>
            <a:ext cx="2743200" cy="365125"/>
          </a:xfrm>
          <a:prstGeom prst="rect">
            <a:avLst/>
          </a:prstGeom>
        </p:spPr>
        <p:txBody>
          <a:bodyPr/>
          <a:lstStyle/>
          <a:p>
            <a:fld id="{ECA1F8EC-ECD7-4951-A7F3-A601C88C4301}" type="datetime1">
              <a:rPr lang="es-ES" smtClean="0"/>
              <a:t>27/11/2025</a:t>
            </a:fld>
            <a:endParaRPr lang="es-ES" dirty="0"/>
          </a:p>
        </p:txBody>
      </p:sp>
      <p:sp>
        <p:nvSpPr>
          <p:cNvPr id="3" name="Marcador de pie de página 2">
            <a:extLst>
              <a:ext uri="{FF2B5EF4-FFF2-40B4-BE49-F238E27FC236}">
                <a16:creationId xmlns:a16="http://schemas.microsoft.com/office/drawing/2014/main" id="{1F8B62EA-CD11-411C-8E01-CD71F3C2CF9B}"/>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4" name="Marcador de número de diapositiva 3">
            <a:extLst>
              <a:ext uri="{FF2B5EF4-FFF2-40B4-BE49-F238E27FC236}">
                <a16:creationId xmlns:a16="http://schemas.microsoft.com/office/drawing/2014/main" id="{42370572-F4E6-45A5-AC76-0C08740BE193}"/>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dirty="0"/>
          </a:p>
        </p:txBody>
      </p:sp>
    </p:spTree>
    <p:extLst>
      <p:ext uri="{BB962C8B-B14F-4D97-AF65-F5344CB8AC3E}">
        <p14:creationId xmlns:p14="http://schemas.microsoft.com/office/powerpoint/2010/main" val="516159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B8F7AD-5A16-49DB-ACBE-9C03C1EA63B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9C023C-B8FC-409C-8D8E-F8A6D6EAF3B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507D8C2-8575-4E3C-AEA9-32D7888571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C0A823E-FAD3-496C-9944-C78DE698DA29}"/>
              </a:ext>
            </a:extLst>
          </p:cNvPr>
          <p:cNvSpPr>
            <a:spLocks noGrp="1"/>
          </p:cNvSpPr>
          <p:nvPr>
            <p:ph type="dt" sz="half" idx="10"/>
          </p:nvPr>
        </p:nvSpPr>
        <p:spPr>
          <a:xfrm>
            <a:off x="838200" y="6356350"/>
            <a:ext cx="2743200" cy="365125"/>
          </a:xfrm>
          <a:prstGeom prst="rect">
            <a:avLst/>
          </a:prstGeom>
        </p:spPr>
        <p:txBody>
          <a:bodyPr/>
          <a:lstStyle/>
          <a:p>
            <a:fld id="{20D765FC-E679-4DA6-9984-2BD7A8F04472}" type="datetime1">
              <a:rPr lang="es-ES" smtClean="0"/>
              <a:t>27/11/2025</a:t>
            </a:fld>
            <a:endParaRPr lang="es-ES" dirty="0"/>
          </a:p>
        </p:txBody>
      </p:sp>
      <p:sp>
        <p:nvSpPr>
          <p:cNvPr id="6" name="Marcador de pie de página 5">
            <a:extLst>
              <a:ext uri="{FF2B5EF4-FFF2-40B4-BE49-F238E27FC236}">
                <a16:creationId xmlns:a16="http://schemas.microsoft.com/office/drawing/2014/main" id="{3AD2C5F1-7482-4D67-B042-ECEB59DC3FD5}"/>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362C51B5-BDAE-48B5-93EA-7F60C9EDA860}"/>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dirty="0"/>
          </a:p>
        </p:txBody>
      </p:sp>
    </p:spTree>
    <p:extLst>
      <p:ext uri="{BB962C8B-B14F-4D97-AF65-F5344CB8AC3E}">
        <p14:creationId xmlns:p14="http://schemas.microsoft.com/office/powerpoint/2010/main" val="281450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2B300B-8D28-42CE-9511-45D24147C278}"/>
              </a:ext>
            </a:extLst>
          </p:cNvPr>
          <p:cNvSpPr>
            <a:spLocks noGrp="1"/>
          </p:cNvSpPr>
          <p:nvPr>
            <p:ph type="title"/>
          </p:nvPr>
        </p:nvSpPr>
        <p:spPr>
          <a:xfrm>
            <a:off x="838200" y="1589070"/>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57ABF1-CB70-4ED4-AB60-DA6D0BDB33D5}"/>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1E4A6FE-CE85-4640-8726-6889BC6F253B}"/>
              </a:ext>
            </a:extLst>
          </p:cNvPr>
          <p:cNvSpPr>
            <a:spLocks noGrp="1"/>
          </p:cNvSpPr>
          <p:nvPr>
            <p:ph type="dt" sz="half" idx="10"/>
          </p:nvPr>
        </p:nvSpPr>
        <p:spPr>
          <a:xfrm>
            <a:off x="838200" y="6356350"/>
            <a:ext cx="2743200" cy="365125"/>
          </a:xfrm>
          <a:prstGeom prst="rect">
            <a:avLst/>
          </a:prstGeom>
        </p:spPr>
        <p:txBody>
          <a:bodyPr/>
          <a:lstStyle/>
          <a:p>
            <a:fld id="{3D841941-0E6E-4D12-81D1-4A25026C2283}" type="datetime1">
              <a:rPr lang="es-ES" smtClean="0"/>
              <a:t>27/11/2025</a:t>
            </a:fld>
            <a:endParaRPr lang="es-ES" dirty="0"/>
          </a:p>
        </p:txBody>
      </p:sp>
      <p:sp>
        <p:nvSpPr>
          <p:cNvPr id="5" name="Marcador de pie de página 4">
            <a:extLst>
              <a:ext uri="{FF2B5EF4-FFF2-40B4-BE49-F238E27FC236}">
                <a16:creationId xmlns:a16="http://schemas.microsoft.com/office/drawing/2014/main" id="{253D9E25-E593-48A7-B5F2-6FC887A7AC4C}"/>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BC2D27BD-B94C-42ED-AFC2-BE4635F2A605}"/>
              </a:ext>
            </a:extLst>
          </p:cNvPr>
          <p:cNvSpPr>
            <a:spLocks noGrp="1"/>
          </p:cNvSpPr>
          <p:nvPr>
            <p:ph type="sldNum" sz="quarter" idx="12"/>
          </p:nvPr>
        </p:nvSpPr>
        <p:spPr>
          <a:xfrm>
            <a:off x="8610600" y="6356350"/>
            <a:ext cx="2743200" cy="365125"/>
          </a:xfrm>
          <a:prstGeom prst="rect">
            <a:avLst/>
          </a:prstGeom>
        </p:spPr>
        <p:txBody>
          <a:bodyPr/>
          <a:lstStyle/>
          <a:p>
            <a:fld id="{E78C66FA-01C2-4FFE-843F-88AA6F55EBAA}" type="slidenum">
              <a:rPr lang="es-ES" smtClean="0"/>
              <a:t>‹Nº›</a:t>
            </a:fld>
            <a:endParaRPr lang="es-ES" dirty="0"/>
          </a:p>
        </p:txBody>
      </p:sp>
    </p:spTree>
    <p:extLst>
      <p:ext uri="{BB962C8B-B14F-4D97-AF65-F5344CB8AC3E}">
        <p14:creationId xmlns:p14="http://schemas.microsoft.com/office/powerpoint/2010/main" val="2827691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29332-12DB-4D5B-9F65-F920272B2DC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05699ED-64F8-4FAB-A1C9-D9051246526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A59B43E3-B64E-429F-9491-14955857268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8A301E-1F17-4625-A7AB-1D97F2BDD49F}"/>
              </a:ext>
            </a:extLst>
          </p:cNvPr>
          <p:cNvSpPr>
            <a:spLocks noGrp="1"/>
          </p:cNvSpPr>
          <p:nvPr>
            <p:ph type="dt" sz="half" idx="10"/>
          </p:nvPr>
        </p:nvSpPr>
        <p:spPr>
          <a:xfrm>
            <a:off x="838200" y="6356350"/>
            <a:ext cx="2743200" cy="365125"/>
          </a:xfrm>
          <a:prstGeom prst="rect">
            <a:avLst/>
          </a:prstGeom>
        </p:spPr>
        <p:txBody>
          <a:bodyPr/>
          <a:lstStyle/>
          <a:p>
            <a:fld id="{263EBD57-073A-426E-A7FB-651BAFEE790C}" type="datetime1">
              <a:rPr lang="es-ES" smtClean="0"/>
              <a:t>27/11/2025</a:t>
            </a:fld>
            <a:endParaRPr lang="es-ES" dirty="0"/>
          </a:p>
        </p:txBody>
      </p:sp>
      <p:sp>
        <p:nvSpPr>
          <p:cNvPr id="6" name="Marcador de pie de página 5">
            <a:extLst>
              <a:ext uri="{FF2B5EF4-FFF2-40B4-BE49-F238E27FC236}">
                <a16:creationId xmlns:a16="http://schemas.microsoft.com/office/drawing/2014/main" id="{FE266D36-0B89-4245-A539-55E159A0FD82}"/>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A514041D-992F-4F27-901C-63246318B4D8}"/>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dirty="0"/>
          </a:p>
        </p:txBody>
      </p:sp>
    </p:spTree>
    <p:extLst>
      <p:ext uri="{BB962C8B-B14F-4D97-AF65-F5344CB8AC3E}">
        <p14:creationId xmlns:p14="http://schemas.microsoft.com/office/powerpoint/2010/main" val="1628134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EB4F45-1FB1-436A-9F23-E62C93C7FD0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BA1C98A-3E92-448C-8164-AF749547CA2A}"/>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35CE016-E4F9-46BF-AEE9-7EB06234BB24}"/>
              </a:ext>
            </a:extLst>
          </p:cNvPr>
          <p:cNvSpPr>
            <a:spLocks noGrp="1"/>
          </p:cNvSpPr>
          <p:nvPr>
            <p:ph type="dt" sz="half" idx="10"/>
          </p:nvPr>
        </p:nvSpPr>
        <p:spPr>
          <a:xfrm>
            <a:off x="838200" y="6356350"/>
            <a:ext cx="2743200" cy="365125"/>
          </a:xfrm>
          <a:prstGeom prst="rect">
            <a:avLst/>
          </a:prstGeom>
        </p:spPr>
        <p:txBody>
          <a:bodyPr/>
          <a:lstStyle/>
          <a:p>
            <a:fld id="{CA621EC9-470A-4206-9971-9239A41EF608}" type="datetime1">
              <a:rPr lang="es-ES" smtClean="0"/>
              <a:t>27/11/2025</a:t>
            </a:fld>
            <a:endParaRPr lang="es-ES" dirty="0"/>
          </a:p>
        </p:txBody>
      </p:sp>
      <p:sp>
        <p:nvSpPr>
          <p:cNvPr id="5" name="Marcador de pie de página 4">
            <a:extLst>
              <a:ext uri="{FF2B5EF4-FFF2-40B4-BE49-F238E27FC236}">
                <a16:creationId xmlns:a16="http://schemas.microsoft.com/office/drawing/2014/main" id="{869C53EF-03D7-4FE4-A31C-3681739E38F9}"/>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991C5316-B64B-4139-A845-91825FB770F7}"/>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dirty="0"/>
          </a:p>
        </p:txBody>
      </p:sp>
    </p:spTree>
    <p:extLst>
      <p:ext uri="{BB962C8B-B14F-4D97-AF65-F5344CB8AC3E}">
        <p14:creationId xmlns:p14="http://schemas.microsoft.com/office/powerpoint/2010/main" val="3883817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48A9434-8BF9-4121-89CE-56C4185AC48A}"/>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F3B885E-3A6B-400A-BBC3-0B2B378C22C7}"/>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809847-A0DA-44BA-B48E-90AB8163D2DB}"/>
              </a:ext>
            </a:extLst>
          </p:cNvPr>
          <p:cNvSpPr>
            <a:spLocks noGrp="1"/>
          </p:cNvSpPr>
          <p:nvPr>
            <p:ph type="dt" sz="half" idx="10"/>
          </p:nvPr>
        </p:nvSpPr>
        <p:spPr>
          <a:xfrm>
            <a:off x="838200" y="6356350"/>
            <a:ext cx="2743200" cy="365125"/>
          </a:xfrm>
          <a:prstGeom prst="rect">
            <a:avLst/>
          </a:prstGeom>
        </p:spPr>
        <p:txBody>
          <a:bodyPr/>
          <a:lstStyle/>
          <a:p>
            <a:fld id="{400278BD-6719-4CCD-B545-85AEEB157B48}" type="datetime1">
              <a:rPr lang="es-ES" smtClean="0"/>
              <a:t>27/11/2025</a:t>
            </a:fld>
            <a:endParaRPr lang="es-ES" dirty="0"/>
          </a:p>
        </p:txBody>
      </p:sp>
      <p:sp>
        <p:nvSpPr>
          <p:cNvPr id="5" name="Marcador de pie de página 4">
            <a:extLst>
              <a:ext uri="{FF2B5EF4-FFF2-40B4-BE49-F238E27FC236}">
                <a16:creationId xmlns:a16="http://schemas.microsoft.com/office/drawing/2014/main" id="{0215AA48-70F6-46FD-9991-FEB7C217BBA7}"/>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9C9F674F-DD18-4446-9896-3CF0BDB665C5}"/>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dirty="0"/>
          </a:p>
        </p:txBody>
      </p:sp>
    </p:spTree>
    <p:extLst>
      <p:ext uri="{BB962C8B-B14F-4D97-AF65-F5344CB8AC3E}">
        <p14:creationId xmlns:p14="http://schemas.microsoft.com/office/powerpoint/2010/main" val="1495049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F18F91-32CE-444C-B858-5A178E24331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BA1EEE9-3F4B-4556-AFFF-693A77A5082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3ACACC4-F1C0-455C-9B4E-78BC9E0BFD9E}"/>
              </a:ext>
            </a:extLst>
          </p:cNvPr>
          <p:cNvSpPr>
            <a:spLocks noGrp="1"/>
          </p:cNvSpPr>
          <p:nvPr>
            <p:ph type="dt" sz="half" idx="10"/>
          </p:nvPr>
        </p:nvSpPr>
        <p:spPr>
          <a:xfrm>
            <a:off x="838200" y="6356350"/>
            <a:ext cx="2743200" cy="365125"/>
          </a:xfrm>
          <a:prstGeom prst="rect">
            <a:avLst/>
          </a:prstGeom>
        </p:spPr>
        <p:txBody>
          <a:bodyPr/>
          <a:lstStyle/>
          <a:p>
            <a:fld id="{DF9BE0B6-446E-41E2-B6E3-7D3AED4BB609}" type="datetime1">
              <a:rPr lang="es-ES" smtClean="0"/>
              <a:t>27/11/2025</a:t>
            </a:fld>
            <a:endParaRPr lang="es-ES" dirty="0"/>
          </a:p>
        </p:txBody>
      </p:sp>
      <p:sp>
        <p:nvSpPr>
          <p:cNvPr id="5" name="Marcador de pie de página 4">
            <a:extLst>
              <a:ext uri="{FF2B5EF4-FFF2-40B4-BE49-F238E27FC236}">
                <a16:creationId xmlns:a16="http://schemas.microsoft.com/office/drawing/2014/main" id="{967C8822-AFD0-49EC-8984-DB2B8EE89418}"/>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E3A9CA34-729B-4FF6-946F-A2B7DA57607C}"/>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dirty="0"/>
          </a:p>
        </p:txBody>
      </p:sp>
    </p:spTree>
    <p:extLst>
      <p:ext uri="{BB962C8B-B14F-4D97-AF65-F5344CB8AC3E}">
        <p14:creationId xmlns:p14="http://schemas.microsoft.com/office/powerpoint/2010/main" val="3325449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C62970-064C-4C3A-A84E-06948BAD0E09}"/>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A93AA2-2DDE-4648-AF05-95B37B3AA612}"/>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7DDADEF-316B-465B-8E01-EDE27EA6609C}"/>
              </a:ext>
            </a:extLst>
          </p:cNvPr>
          <p:cNvSpPr>
            <a:spLocks noGrp="1"/>
          </p:cNvSpPr>
          <p:nvPr>
            <p:ph type="dt" sz="half" idx="10"/>
          </p:nvPr>
        </p:nvSpPr>
        <p:spPr>
          <a:xfrm>
            <a:off x="838200" y="6356350"/>
            <a:ext cx="2743200" cy="365125"/>
          </a:xfrm>
          <a:prstGeom prst="rect">
            <a:avLst/>
          </a:prstGeom>
        </p:spPr>
        <p:txBody>
          <a:bodyPr/>
          <a:lstStyle/>
          <a:p>
            <a:fld id="{90D74CBE-E2E3-49B7-A80E-6F85B12AF3F9}" type="datetime1">
              <a:rPr lang="es-ES" smtClean="0"/>
              <a:t>27/11/2025</a:t>
            </a:fld>
            <a:endParaRPr lang="es-ES" dirty="0"/>
          </a:p>
        </p:txBody>
      </p:sp>
      <p:sp>
        <p:nvSpPr>
          <p:cNvPr id="5" name="Marcador de pie de página 4">
            <a:extLst>
              <a:ext uri="{FF2B5EF4-FFF2-40B4-BE49-F238E27FC236}">
                <a16:creationId xmlns:a16="http://schemas.microsoft.com/office/drawing/2014/main" id="{9F835FDE-0471-43DD-927B-E981A86171B4}"/>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07E93947-0C9B-451B-92F1-814CC429EB92}"/>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dirty="0"/>
          </a:p>
        </p:txBody>
      </p:sp>
    </p:spTree>
    <p:extLst>
      <p:ext uri="{BB962C8B-B14F-4D97-AF65-F5344CB8AC3E}">
        <p14:creationId xmlns:p14="http://schemas.microsoft.com/office/powerpoint/2010/main" val="1942969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87457C-A81C-46F1-823B-87DEC2F00BE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E07DD6-DA04-4A01-A13F-43B8586F729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BED9F4E-E067-4329-8840-6CD591AD9848}"/>
              </a:ext>
            </a:extLst>
          </p:cNvPr>
          <p:cNvSpPr>
            <a:spLocks noGrp="1"/>
          </p:cNvSpPr>
          <p:nvPr>
            <p:ph type="dt" sz="half" idx="10"/>
          </p:nvPr>
        </p:nvSpPr>
        <p:spPr>
          <a:xfrm>
            <a:off x="838200" y="6356350"/>
            <a:ext cx="2743200" cy="365125"/>
          </a:xfrm>
          <a:prstGeom prst="rect">
            <a:avLst/>
          </a:prstGeom>
        </p:spPr>
        <p:txBody>
          <a:bodyPr/>
          <a:lstStyle/>
          <a:p>
            <a:fld id="{1C920043-E115-4EEE-ACDC-7A74E080722E}" type="datetime1">
              <a:rPr lang="es-ES" smtClean="0"/>
              <a:t>27/11/2025</a:t>
            </a:fld>
            <a:endParaRPr lang="es-ES" dirty="0"/>
          </a:p>
        </p:txBody>
      </p:sp>
      <p:sp>
        <p:nvSpPr>
          <p:cNvPr id="5" name="Marcador de pie de página 4">
            <a:extLst>
              <a:ext uri="{FF2B5EF4-FFF2-40B4-BE49-F238E27FC236}">
                <a16:creationId xmlns:a16="http://schemas.microsoft.com/office/drawing/2014/main" id="{B52F8876-3A7D-42AF-9563-5F4A252AAEFE}"/>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C1F556F1-EE76-4330-8155-3EA311961A9F}"/>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dirty="0"/>
          </a:p>
        </p:txBody>
      </p:sp>
    </p:spTree>
    <p:extLst>
      <p:ext uri="{BB962C8B-B14F-4D97-AF65-F5344CB8AC3E}">
        <p14:creationId xmlns:p14="http://schemas.microsoft.com/office/powerpoint/2010/main" val="1371273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2F5D79-D090-4876-B766-2A5042577C7F}"/>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AC29D1-5C8A-4EC0-B0DC-C2AF32B6106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DDC379F-F6ED-4141-BF8A-2474BA193F8D}"/>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2A26F15-F6F4-48A1-BC98-B454277A6B62}"/>
              </a:ext>
            </a:extLst>
          </p:cNvPr>
          <p:cNvSpPr>
            <a:spLocks noGrp="1"/>
          </p:cNvSpPr>
          <p:nvPr>
            <p:ph type="dt" sz="half" idx="10"/>
          </p:nvPr>
        </p:nvSpPr>
        <p:spPr>
          <a:xfrm>
            <a:off x="838200" y="6356350"/>
            <a:ext cx="2743200" cy="365125"/>
          </a:xfrm>
          <a:prstGeom prst="rect">
            <a:avLst/>
          </a:prstGeom>
        </p:spPr>
        <p:txBody>
          <a:bodyPr/>
          <a:lstStyle/>
          <a:p>
            <a:fld id="{4E3CBA73-B7B7-46E0-9039-C16A4A10EA04}" type="datetime1">
              <a:rPr lang="es-ES" smtClean="0"/>
              <a:t>27/11/2025</a:t>
            </a:fld>
            <a:endParaRPr lang="es-ES" dirty="0"/>
          </a:p>
        </p:txBody>
      </p:sp>
      <p:sp>
        <p:nvSpPr>
          <p:cNvPr id="6" name="Marcador de pie de página 5">
            <a:extLst>
              <a:ext uri="{FF2B5EF4-FFF2-40B4-BE49-F238E27FC236}">
                <a16:creationId xmlns:a16="http://schemas.microsoft.com/office/drawing/2014/main" id="{9BA1CBFE-E589-47D7-8152-DD296DCC9B69}"/>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91B9960E-2B78-4D35-A3C9-9CD93745879F}"/>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dirty="0"/>
          </a:p>
        </p:txBody>
      </p:sp>
    </p:spTree>
    <p:extLst>
      <p:ext uri="{BB962C8B-B14F-4D97-AF65-F5344CB8AC3E}">
        <p14:creationId xmlns:p14="http://schemas.microsoft.com/office/powerpoint/2010/main" val="4092397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1525-67B0-42D1-A9C0-A038FFCB5AE1}"/>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BE4C58-B579-4166-8482-3F8E0A5B87C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E4B162-FF7F-4180-97C0-8DA44106B2EF}"/>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C16CC4A-817A-4EC3-9342-4F43139D1F2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16B3451-7D88-401C-B576-A8734F7C1742}"/>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2E5B393-2CCE-45B1-A91C-0CF8D4B0CC51}"/>
              </a:ext>
            </a:extLst>
          </p:cNvPr>
          <p:cNvSpPr>
            <a:spLocks noGrp="1"/>
          </p:cNvSpPr>
          <p:nvPr>
            <p:ph type="dt" sz="half" idx="10"/>
          </p:nvPr>
        </p:nvSpPr>
        <p:spPr>
          <a:xfrm>
            <a:off x="838200" y="6356350"/>
            <a:ext cx="2743200" cy="365125"/>
          </a:xfrm>
          <a:prstGeom prst="rect">
            <a:avLst/>
          </a:prstGeom>
        </p:spPr>
        <p:txBody>
          <a:bodyPr/>
          <a:lstStyle/>
          <a:p>
            <a:fld id="{B78E02B0-B022-40B4-880E-93F9E2553F58}" type="datetime1">
              <a:rPr lang="es-ES" smtClean="0"/>
              <a:t>27/11/2025</a:t>
            </a:fld>
            <a:endParaRPr lang="es-ES" dirty="0"/>
          </a:p>
        </p:txBody>
      </p:sp>
      <p:sp>
        <p:nvSpPr>
          <p:cNvPr id="8" name="Marcador de pie de página 7">
            <a:extLst>
              <a:ext uri="{FF2B5EF4-FFF2-40B4-BE49-F238E27FC236}">
                <a16:creationId xmlns:a16="http://schemas.microsoft.com/office/drawing/2014/main" id="{CF0A401E-CF61-4CD3-B6C5-14489F521DC7}"/>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9" name="Marcador de número de diapositiva 8">
            <a:extLst>
              <a:ext uri="{FF2B5EF4-FFF2-40B4-BE49-F238E27FC236}">
                <a16:creationId xmlns:a16="http://schemas.microsoft.com/office/drawing/2014/main" id="{6B2FBB61-33A1-41D3-A0C7-BEDA7097980C}"/>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dirty="0"/>
          </a:p>
        </p:txBody>
      </p:sp>
    </p:spTree>
    <p:extLst>
      <p:ext uri="{BB962C8B-B14F-4D97-AF65-F5344CB8AC3E}">
        <p14:creationId xmlns:p14="http://schemas.microsoft.com/office/powerpoint/2010/main" val="2278633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B3D775-5E58-4D03-B23E-49115B8AC818}"/>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FF5D55-0DB5-4217-9391-D8F322C12F03}"/>
              </a:ext>
            </a:extLst>
          </p:cNvPr>
          <p:cNvSpPr>
            <a:spLocks noGrp="1"/>
          </p:cNvSpPr>
          <p:nvPr>
            <p:ph type="dt" sz="half" idx="10"/>
          </p:nvPr>
        </p:nvSpPr>
        <p:spPr>
          <a:xfrm>
            <a:off x="838200" y="6356350"/>
            <a:ext cx="2743200" cy="365125"/>
          </a:xfrm>
          <a:prstGeom prst="rect">
            <a:avLst/>
          </a:prstGeom>
        </p:spPr>
        <p:txBody>
          <a:bodyPr/>
          <a:lstStyle/>
          <a:p>
            <a:fld id="{8167C286-3076-48C9-B786-8BF5424DB866}" type="datetime1">
              <a:rPr lang="es-ES" smtClean="0"/>
              <a:t>27/11/2025</a:t>
            </a:fld>
            <a:endParaRPr lang="es-ES" dirty="0"/>
          </a:p>
        </p:txBody>
      </p:sp>
      <p:sp>
        <p:nvSpPr>
          <p:cNvPr id="4" name="Marcador de pie de página 3">
            <a:extLst>
              <a:ext uri="{FF2B5EF4-FFF2-40B4-BE49-F238E27FC236}">
                <a16:creationId xmlns:a16="http://schemas.microsoft.com/office/drawing/2014/main" id="{AD177A4D-D0E2-4C6D-88C1-C69DB3A22DBE}"/>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5" name="Marcador de número de diapositiva 4">
            <a:extLst>
              <a:ext uri="{FF2B5EF4-FFF2-40B4-BE49-F238E27FC236}">
                <a16:creationId xmlns:a16="http://schemas.microsoft.com/office/drawing/2014/main" id="{3E07060A-9416-4184-B8AC-10D827683BDB}"/>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dirty="0"/>
          </a:p>
        </p:txBody>
      </p:sp>
    </p:spTree>
    <p:extLst>
      <p:ext uri="{BB962C8B-B14F-4D97-AF65-F5344CB8AC3E}">
        <p14:creationId xmlns:p14="http://schemas.microsoft.com/office/powerpoint/2010/main" val="1551741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C768922-7B6A-45ED-81F0-B2595DAB7889}"/>
              </a:ext>
            </a:extLst>
          </p:cNvPr>
          <p:cNvSpPr>
            <a:spLocks noGrp="1"/>
          </p:cNvSpPr>
          <p:nvPr>
            <p:ph type="dt" sz="half" idx="10"/>
          </p:nvPr>
        </p:nvSpPr>
        <p:spPr>
          <a:xfrm>
            <a:off x="838200" y="6356350"/>
            <a:ext cx="2743200" cy="365125"/>
          </a:xfrm>
          <a:prstGeom prst="rect">
            <a:avLst/>
          </a:prstGeom>
        </p:spPr>
        <p:txBody>
          <a:bodyPr/>
          <a:lstStyle/>
          <a:p>
            <a:fld id="{E883A8B5-7A2C-4415-BE99-C1A714C3B467}" type="datetime1">
              <a:rPr lang="es-ES" smtClean="0"/>
              <a:t>27/11/2025</a:t>
            </a:fld>
            <a:endParaRPr lang="es-ES" dirty="0"/>
          </a:p>
        </p:txBody>
      </p:sp>
      <p:sp>
        <p:nvSpPr>
          <p:cNvPr id="3" name="Marcador de pie de página 2">
            <a:extLst>
              <a:ext uri="{FF2B5EF4-FFF2-40B4-BE49-F238E27FC236}">
                <a16:creationId xmlns:a16="http://schemas.microsoft.com/office/drawing/2014/main" id="{3B46F652-CEEB-462E-BD54-588CEDD6FDC0}"/>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4" name="Marcador de número de diapositiva 3">
            <a:extLst>
              <a:ext uri="{FF2B5EF4-FFF2-40B4-BE49-F238E27FC236}">
                <a16:creationId xmlns:a16="http://schemas.microsoft.com/office/drawing/2014/main" id="{E6FD50F1-FA9F-4967-9D3A-A888D9D97F47}"/>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dirty="0"/>
          </a:p>
        </p:txBody>
      </p:sp>
    </p:spTree>
    <p:extLst>
      <p:ext uri="{BB962C8B-B14F-4D97-AF65-F5344CB8AC3E}">
        <p14:creationId xmlns:p14="http://schemas.microsoft.com/office/powerpoint/2010/main" val="271806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4CEC19-D05F-413F-B265-F85CD1C3F3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23480C8-A132-40CB-BD0C-EC5F768E99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191AE8B-8E4E-4D87-A448-42319D236211}"/>
              </a:ext>
            </a:extLst>
          </p:cNvPr>
          <p:cNvSpPr>
            <a:spLocks noGrp="1"/>
          </p:cNvSpPr>
          <p:nvPr>
            <p:ph type="dt" sz="half" idx="10"/>
          </p:nvPr>
        </p:nvSpPr>
        <p:spPr>
          <a:xfrm>
            <a:off x="838200" y="6356350"/>
            <a:ext cx="2743200" cy="365125"/>
          </a:xfrm>
          <a:prstGeom prst="rect">
            <a:avLst/>
          </a:prstGeom>
        </p:spPr>
        <p:txBody>
          <a:bodyPr/>
          <a:lstStyle/>
          <a:p>
            <a:fld id="{5525BF08-FBC9-4239-A17E-3A6321792FAE}" type="datetime1">
              <a:rPr lang="es-ES" smtClean="0"/>
              <a:t>27/11/2025</a:t>
            </a:fld>
            <a:endParaRPr lang="es-ES" dirty="0"/>
          </a:p>
        </p:txBody>
      </p:sp>
      <p:sp>
        <p:nvSpPr>
          <p:cNvPr id="5" name="Marcador de pie de página 4">
            <a:extLst>
              <a:ext uri="{FF2B5EF4-FFF2-40B4-BE49-F238E27FC236}">
                <a16:creationId xmlns:a16="http://schemas.microsoft.com/office/drawing/2014/main" id="{2FB963AC-271D-4EC7-AA43-D7F5F2092AD9}"/>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0FB112AC-26E0-4232-8C0B-BE8084A3A4BB}"/>
              </a:ext>
            </a:extLst>
          </p:cNvPr>
          <p:cNvSpPr>
            <a:spLocks noGrp="1"/>
          </p:cNvSpPr>
          <p:nvPr>
            <p:ph type="sldNum" sz="quarter" idx="12"/>
          </p:nvPr>
        </p:nvSpPr>
        <p:spPr>
          <a:xfrm>
            <a:off x="8610600" y="6356350"/>
            <a:ext cx="2743200" cy="365125"/>
          </a:xfrm>
          <a:prstGeom prst="rect">
            <a:avLst/>
          </a:prstGeom>
        </p:spPr>
        <p:txBody>
          <a:bodyPr/>
          <a:lstStyle/>
          <a:p>
            <a:fld id="{E78C66FA-01C2-4FFE-843F-88AA6F55EBAA}" type="slidenum">
              <a:rPr lang="es-ES" smtClean="0"/>
              <a:t>‹Nº›</a:t>
            </a:fld>
            <a:endParaRPr lang="es-ES" dirty="0"/>
          </a:p>
        </p:txBody>
      </p:sp>
    </p:spTree>
    <p:extLst>
      <p:ext uri="{BB962C8B-B14F-4D97-AF65-F5344CB8AC3E}">
        <p14:creationId xmlns:p14="http://schemas.microsoft.com/office/powerpoint/2010/main" val="2320627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3C5AD0-806B-426D-AC9E-161A430AE6F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0C6905-BFF6-4749-A014-A148D37171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0DB3E1E-CE1D-43FA-82A3-57D9B79B4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621B1A-D687-4FF6-BEF8-AE38702D3DB2}"/>
              </a:ext>
            </a:extLst>
          </p:cNvPr>
          <p:cNvSpPr>
            <a:spLocks noGrp="1"/>
          </p:cNvSpPr>
          <p:nvPr>
            <p:ph type="dt" sz="half" idx="10"/>
          </p:nvPr>
        </p:nvSpPr>
        <p:spPr>
          <a:xfrm>
            <a:off x="838200" y="6356350"/>
            <a:ext cx="2743200" cy="365125"/>
          </a:xfrm>
          <a:prstGeom prst="rect">
            <a:avLst/>
          </a:prstGeom>
        </p:spPr>
        <p:txBody>
          <a:bodyPr/>
          <a:lstStyle/>
          <a:p>
            <a:fld id="{B308CBEA-79A2-409C-A98D-87BA77BD3EFD}" type="datetime1">
              <a:rPr lang="es-ES" smtClean="0"/>
              <a:t>27/11/2025</a:t>
            </a:fld>
            <a:endParaRPr lang="es-ES" dirty="0"/>
          </a:p>
        </p:txBody>
      </p:sp>
      <p:sp>
        <p:nvSpPr>
          <p:cNvPr id="6" name="Marcador de pie de página 5">
            <a:extLst>
              <a:ext uri="{FF2B5EF4-FFF2-40B4-BE49-F238E27FC236}">
                <a16:creationId xmlns:a16="http://schemas.microsoft.com/office/drawing/2014/main" id="{2D5EAE3B-0898-4A2D-85FC-FF9C33E0D58C}"/>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A59145BF-1170-4BE0-B421-6401E4FA010A}"/>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dirty="0"/>
          </a:p>
        </p:txBody>
      </p:sp>
    </p:spTree>
    <p:extLst>
      <p:ext uri="{BB962C8B-B14F-4D97-AF65-F5344CB8AC3E}">
        <p14:creationId xmlns:p14="http://schemas.microsoft.com/office/powerpoint/2010/main" val="1470824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89357-2179-448A-A93E-781659DC2B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413FF0D-04AD-44E0-848A-7F603A2C9E7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78FE259A-C2C1-447D-A952-762D5F3B0F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40854E1-0C8B-4602-902E-FB66163F2A0A}"/>
              </a:ext>
            </a:extLst>
          </p:cNvPr>
          <p:cNvSpPr>
            <a:spLocks noGrp="1"/>
          </p:cNvSpPr>
          <p:nvPr>
            <p:ph type="dt" sz="half" idx="10"/>
          </p:nvPr>
        </p:nvSpPr>
        <p:spPr>
          <a:xfrm>
            <a:off x="838200" y="6356350"/>
            <a:ext cx="2743200" cy="365125"/>
          </a:xfrm>
          <a:prstGeom prst="rect">
            <a:avLst/>
          </a:prstGeom>
        </p:spPr>
        <p:txBody>
          <a:bodyPr/>
          <a:lstStyle/>
          <a:p>
            <a:fld id="{5B0CC80F-23F4-4D31-A8C9-D28EC4F02F42}" type="datetime1">
              <a:rPr lang="es-ES" smtClean="0"/>
              <a:t>27/11/2025</a:t>
            </a:fld>
            <a:endParaRPr lang="es-ES" dirty="0"/>
          </a:p>
        </p:txBody>
      </p:sp>
      <p:sp>
        <p:nvSpPr>
          <p:cNvPr id="6" name="Marcador de pie de página 5">
            <a:extLst>
              <a:ext uri="{FF2B5EF4-FFF2-40B4-BE49-F238E27FC236}">
                <a16:creationId xmlns:a16="http://schemas.microsoft.com/office/drawing/2014/main" id="{2DC6B339-4AB5-4D87-9180-CBC6A58F3044}"/>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612B9F37-47E5-405D-B315-BDF4E9BFB3F4}"/>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dirty="0"/>
          </a:p>
        </p:txBody>
      </p:sp>
    </p:spTree>
    <p:extLst>
      <p:ext uri="{BB962C8B-B14F-4D97-AF65-F5344CB8AC3E}">
        <p14:creationId xmlns:p14="http://schemas.microsoft.com/office/powerpoint/2010/main" val="19182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7FE7FC-928E-4461-AC00-A29151ED6705}"/>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AB17E0-92C8-4E4E-A236-861151345ED6}"/>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C9B28A-2B50-4365-A52B-0B619D45BB80}"/>
              </a:ext>
            </a:extLst>
          </p:cNvPr>
          <p:cNvSpPr>
            <a:spLocks noGrp="1"/>
          </p:cNvSpPr>
          <p:nvPr>
            <p:ph type="dt" sz="half" idx="10"/>
          </p:nvPr>
        </p:nvSpPr>
        <p:spPr>
          <a:xfrm>
            <a:off x="838200" y="6356350"/>
            <a:ext cx="2743200" cy="365125"/>
          </a:xfrm>
          <a:prstGeom prst="rect">
            <a:avLst/>
          </a:prstGeom>
        </p:spPr>
        <p:txBody>
          <a:bodyPr/>
          <a:lstStyle/>
          <a:p>
            <a:fld id="{F78E4291-BDFF-455A-9A82-AEB859F82B29}" type="datetime1">
              <a:rPr lang="es-ES" smtClean="0"/>
              <a:t>27/11/2025</a:t>
            </a:fld>
            <a:endParaRPr lang="es-ES" dirty="0"/>
          </a:p>
        </p:txBody>
      </p:sp>
      <p:sp>
        <p:nvSpPr>
          <p:cNvPr id="5" name="Marcador de pie de página 4">
            <a:extLst>
              <a:ext uri="{FF2B5EF4-FFF2-40B4-BE49-F238E27FC236}">
                <a16:creationId xmlns:a16="http://schemas.microsoft.com/office/drawing/2014/main" id="{7411CDDC-3A6F-4EF4-8C43-F0B166115AD8}"/>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27C796E4-3BEB-4584-9867-486D7E521F9F}"/>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dirty="0"/>
          </a:p>
        </p:txBody>
      </p:sp>
    </p:spTree>
    <p:extLst>
      <p:ext uri="{BB962C8B-B14F-4D97-AF65-F5344CB8AC3E}">
        <p14:creationId xmlns:p14="http://schemas.microsoft.com/office/powerpoint/2010/main" val="3778463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557E5F9-FD77-43CA-B516-F5ED649D6C3D}"/>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8B0D9D-C85C-4C01-911D-9CB83587332E}"/>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A1F2E6D-18AE-431D-98C4-13C666DFF8BD}"/>
              </a:ext>
            </a:extLst>
          </p:cNvPr>
          <p:cNvSpPr>
            <a:spLocks noGrp="1"/>
          </p:cNvSpPr>
          <p:nvPr>
            <p:ph type="dt" sz="half" idx="10"/>
          </p:nvPr>
        </p:nvSpPr>
        <p:spPr>
          <a:xfrm>
            <a:off x="838200" y="6356350"/>
            <a:ext cx="2743200" cy="365125"/>
          </a:xfrm>
          <a:prstGeom prst="rect">
            <a:avLst/>
          </a:prstGeom>
        </p:spPr>
        <p:txBody>
          <a:bodyPr/>
          <a:lstStyle/>
          <a:p>
            <a:fld id="{7AB8DDD0-AC9D-4DFB-B5CF-C35C5EE66094}" type="datetime1">
              <a:rPr lang="es-ES" smtClean="0"/>
              <a:t>27/11/2025</a:t>
            </a:fld>
            <a:endParaRPr lang="es-ES" dirty="0"/>
          </a:p>
        </p:txBody>
      </p:sp>
      <p:sp>
        <p:nvSpPr>
          <p:cNvPr id="5" name="Marcador de pie de página 4">
            <a:extLst>
              <a:ext uri="{FF2B5EF4-FFF2-40B4-BE49-F238E27FC236}">
                <a16:creationId xmlns:a16="http://schemas.microsoft.com/office/drawing/2014/main" id="{845062BB-0563-4DDC-8FB1-11CA6106B50E}"/>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2272F94B-F3F1-48E2-9511-AF325A017CDB}"/>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dirty="0"/>
          </a:p>
        </p:txBody>
      </p:sp>
    </p:spTree>
    <p:extLst>
      <p:ext uri="{BB962C8B-B14F-4D97-AF65-F5344CB8AC3E}">
        <p14:creationId xmlns:p14="http://schemas.microsoft.com/office/powerpoint/2010/main" val="1789215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834D81-7328-4CB6-949E-E6271664C0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89DA1AC-D4DC-4A84-8FAF-69AE894FBF0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7411894-25D8-4912-A66F-0CD27B601B9F}"/>
              </a:ext>
            </a:extLst>
          </p:cNvPr>
          <p:cNvSpPr>
            <a:spLocks noGrp="1"/>
          </p:cNvSpPr>
          <p:nvPr>
            <p:ph type="dt" sz="half" idx="10"/>
          </p:nvPr>
        </p:nvSpPr>
        <p:spPr>
          <a:xfrm>
            <a:off x="838200" y="6356350"/>
            <a:ext cx="2743200" cy="365125"/>
          </a:xfrm>
          <a:prstGeom prst="rect">
            <a:avLst/>
          </a:prstGeom>
        </p:spPr>
        <p:txBody>
          <a:bodyPr/>
          <a:lstStyle/>
          <a:p>
            <a:fld id="{3A9DD1F7-B8BA-4A9C-ADCC-5757290E73B8}" type="datetime1">
              <a:rPr lang="es-ES" smtClean="0"/>
              <a:t>27/11/2025</a:t>
            </a:fld>
            <a:endParaRPr lang="es-ES" dirty="0"/>
          </a:p>
        </p:txBody>
      </p:sp>
      <p:sp>
        <p:nvSpPr>
          <p:cNvPr id="5" name="Marcador de pie de página 4">
            <a:extLst>
              <a:ext uri="{FF2B5EF4-FFF2-40B4-BE49-F238E27FC236}">
                <a16:creationId xmlns:a16="http://schemas.microsoft.com/office/drawing/2014/main" id="{D5F7E0CE-C423-4E90-A04F-2BCF533DB26D}"/>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F550D5C8-B825-44E4-9564-B5BC176E4534}"/>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dirty="0"/>
          </a:p>
        </p:txBody>
      </p:sp>
    </p:spTree>
    <p:extLst>
      <p:ext uri="{BB962C8B-B14F-4D97-AF65-F5344CB8AC3E}">
        <p14:creationId xmlns:p14="http://schemas.microsoft.com/office/powerpoint/2010/main" val="2534927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3D0123-3A58-46BA-8DA0-CC8A2513753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4004A7-AFC8-4DD9-BCC6-01BA75B785C5}"/>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1DACD8-6823-4233-B004-FC0C71BCC546}"/>
              </a:ext>
            </a:extLst>
          </p:cNvPr>
          <p:cNvSpPr>
            <a:spLocks noGrp="1"/>
          </p:cNvSpPr>
          <p:nvPr>
            <p:ph type="dt" sz="half" idx="10"/>
          </p:nvPr>
        </p:nvSpPr>
        <p:spPr>
          <a:xfrm>
            <a:off x="838200" y="6356350"/>
            <a:ext cx="2743200" cy="365125"/>
          </a:xfrm>
          <a:prstGeom prst="rect">
            <a:avLst/>
          </a:prstGeom>
        </p:spPr>
        <p:txBody>
          <a:bodyPr/>
          <a:lstStyle/>
          <a:p>
            <a:fld id="{4FC28863-D59D-4E96-AE45-1C6E318D3A78}" type="datetime1">
              <a:rPr lang="es-ES" smtClean="0"/>
              <a:t>27/11/2025</a:t>
            </a:fld>
            <a:endParaRPr lang="es-ES" dirty="0"/>
          </a:p>
        </p:txBody>
      </p:sp>
      <p:sp>
        <p:nvSpPr>
          <p:cNvPr id="5" name="Marcador de pie de página 4">
            <a:extLst>
              <a:ext uri="{FF2B5EF4-FFF2-40B4-BE49-F238E27FC236}">
                <a16:creationId xmlns:a16="http://schemas.microsoft.com/office/drawing/2014/main" id="{B2C206C5-D1EA-408C-AA6F-54C024ECD37F}"/>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77F8F18B-A0A0-409B-AB78-A44BF6B5C38E}"/>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dirty="0"/>
          </a:p>
        </p:txBody>
      </p:sp>
    </p:spTree>
    <p:extLst>
      <p:ext uri="{BB962C8B-B14F-4D97-AF65-F5344CB8AC3E}">
        <p14:creationId xmlns:p14="http://schemas.microsoft.com/office/powerpoint/2010/main" val="4083953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C4448A-7847-41B9-B784-E0371DAF3D5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DA87906-1668-4017-B014-08275DAF3C5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5B046F7-A957-4535-A139-B93B438B728B}"/>
              </a:ext>
            </a:extLst>
          </p:cNvPr>
          <p:cNvSpPr>
            <a:spLocks noGrp="1"/>
          </p:cNvSpPr>
          <p:nvPr>
            <p:ph type="dt" sz="half" idx="10"/>
          </p:nvPr>
        </p:nvSpPr>
        <p:spPr>
          <a:xfrm>
            <a:off x="838200" y="6356350"/>
            <a:ext cx="2743200" cy="365125"/>
          </a:xfrm>
          <a:prstGeom prst="rect">
            <a:avLst/>
          </a:prstGeom>
        </p:spPr>
        <p:txBody>
          <a:bodyPr/>
          <a:lstStyle/>
          <a:p>
            <a:fld id="{1BADFEB8-DF34-43C9-8F8A-0A8331E0D973}" type="datetime1">
              <a:rPr lang="es-ES" smtClean="0"/>
              <a:t>27/11/2025</a:t>
            </a:fld>
            <a:endParaRPr lang="es-ES" dirty="0"/>
          </a:p>
        </p:txBody>
      </p:sp>
      <p:sp>
        <p:nvSpPr>
          <p:cNvPr id="5" name="Marcador de pie de página 4">
            <a:extLst>
              <a:ext uri="{FF2B5EF4-FFF2-40B4-BE49-F238E27FC236}">
                <a16:creationId xmlns:a16="http://schemas.microsoft.com/office/drawing/2014/main" id="{C99782E1-509A-42DA-B89A-668E4A081160}"/>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DBD8658A-55AF-41D9-B0A3-57AF722155A6}"/>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dirty="0"/>
          </a:p>
        </p:txBody>
      </p:sp>
    </p:spTree>
    <p:extLst>
      <p:ext uri="{BB962C8B-B14F-4D97-AF65-F5344CB8AC3E}">
        <p14:creationId xmlns:p14="http://schemas.microsoft.com/office/powerpoint/2010/main" val="4073758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3231A-2F5B-400D-97C2-61E750020FB3}"/>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C0327B-C489-470F-B69B-E7DED19015CC}"/>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99D53FC-B190-4479-B40A-0F8DF97403ED}"/>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E350E42-A59B-4B60-8D23-30CC5A03ADA2}"/>
              </a:ext>
            </a:extLst>
          </p:cNvPr>
          <p:cNvSpPr>
            <a:spLocks noGrp="1"/>
          </p:cNvSpPr>
          <p:nvPr>
            <p:ph type="dt" sz="half" idx="10"/>
          </p:nvPr>
        </p:nvSpPr>
        <p:spPr>
          <a:xfrm>
            <a:off x="838200" y="6356350"/>
            <a:ext cx="2743200" cy="365125"/>
          </a:xfrm>
          <a:prstGeom prst="rect">
            <a:avLst/>
          </a:prstGeom>
        </p:spPr>
        <p:txBody>
          <a:bodyPr/>
          <a:lstStyle/>
          <a:p>
            <a:fld id="{F6A5FE64-8F84-46E7-8003-3E99B7FF58F6}" type="datetime1">
              <a:rPr lang="es-ES" smtClean="0"/>
              <a:t>27/11/2025</a:t>
            </a:fld>
            <a:endParaRPr lang="es-ES" dirty="0"/>
          </a:p>
        </p:txBody>
      </p:sp>
      <p:sp>
        <p:nvSpPr>
          <p:cNvPr id="6" name="Marcador de pie de página 5">
            <a:extLst>
              <a:ext uri="{FF2B5EF4-FFF2-40B4-BE49-F238E27FC236}">
                <a16:creationId xmlns:a16="http://schemas.microsoft.com/office/drawing/2014/main" id="{8736F96B-EA51-4A83-BB3C-EC4BE3DBCA09}"/>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4F448556-1883-41C0-B4B2-FA0908B7AFB1}"/>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dirty="0"/>
          </a:p>
        </p:txBody>
      </p:sp>
    </p:spTree>
    <p:extLst>
      <p:ext uri="{BB962C8B-B14F-4D97-AF65-F5344CB8AC3E}">
        <p14:creationId xmlns:p14="http://schemas.microsoft.com/office/powerpoint/2010/main" val="1611177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3EE5E-FAE7-43B6-92EA-D9108BE5C6A5}"/>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906B54D-08F4-4485-AB4C-B22D93C29A0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FA23795-5323-4899-8C52-2E7D7924CCE1}"/>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723CA9-2743-418A-8C91-3FD35870860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620A25E-A2C1-4BAF-B3A1-6C66417B9755}"/>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0950A49-88BC-4F02-9D0E-BB7DA70D8FAB}"/>
              </a:ext>
            </a:extLst>
          </p:cNvPr>
          <p:cNvSpPr>
            <a:spLocks noGrp="1"/>
          </p:cNvSpPr>
          <p:nvPr>
            <p:ph type="dt" sz="half" idx="10"/>
          </p:nvPr>
        </p:nvSpPr>
        <p:spPr>
          <a:xfrm>
            <a:off x="838200" y="6356350"/>
            <a:ext cx="2743200" cy="365125"/>
          </a:xfrm>
          <a:prstGeom prst="rect">
            <a:avLst/>
          </a:prstGeom>
        </p:spPr>
        <p:txBody>
          <a:bodyPr/>
          <a:lstStyle/>
          <a:p>
            <a:fld id="{1B417BC6-FE14-435B-9A75-54C5330DF496}" type="datetime1">
              <a:rPr lang="es-ES" smtClean="0"/>
              <a:t>27/11/2025</a:t>
            </a:fld>
            <a:endParaRPr lang="es-ES" dirty="0"/>
          </a:p>
        </p:txBody>
      </p:sp>
      <p:sp>
        <p:nvSpPr>
          <p:cNvPr id="8" name="Marcador de pie de página 7">
            <a:extLst>
              <a:ext uri="{FF2B5EF4-FFF2-40B4-BE49-F238E27FC236}">
                <a16:creationId xmlns:a16="http://schemas.microsoft.com/office/drawing/2014/main" id="{E8CA59C2-F70C-40DB-91F1-A1BC40291E4D}"/>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9" name="Marcador de número de diapositiva 8">
            <a:extLst>
              <a:ext uri="{FF2B5EF4-FFF2-40B4-BE49-F238E27FC236}">
                <a16:creationId xmlns:a16="http://schemas.microsoft.com/office/drawing/2014/main" id="{906E5772-827B-463F-A087-E0ADFB15F4DB}"/>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dirty="0"/>
          </a:p>
        </p:txBody>
      </p:sp>
    </p:spTree>
    <p:extLst>
      <p:ext uri="{BB962C8B-B14F-4D97-AF65-F5344CB8AC3E}">
        <p14:creationId xmlns:p14="http://schemas.microsoft.com/office/powerpoint/2010/main" val="64372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F42DE0-34CB-414C-95C9-D88785E28E83}"/>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25610C5-EEFF-4E22-9F4D-AD2235D3B8E8}"/>
              </a:ext>
            </a:extLst>
          </p:cNvPr>
          <p:cNvSpPr>
            <a:spLocks noGrp="1"/>
          </p:cNvSpPr>
          <p:nvPr>
            <p:ph type="dt" sz="half" idx="10"/>
          </p:nvPr>
        </p:nvSpPr>
        <p:spPr>
          <a:xfrm>
            <a:off x="838200" y="6356350"/>
            <a:ext cx="2743200" cy="365125"/>
          </a:xfrm>
          <a:prstGeom prst="rect">
            <a:avLst/>
          </a:prstGeom>
        </p:spPr>
        <p:txBody>
          <a:bodyPr/>
          <a:lstStyle/>
          <a:p>
            <a:fld id="{6694F17F-FEF7-4A4E-B49C-4168C642D656}" type="datetime1">
              <a:rPr lang="es-ES" smtClean="0"/>
              <a:t>27/11/2025</a:t>
            </a:fld>
            <a:endParaRPr lang="es-ES" dirty="0"/>
          </a:p>
        </p:txBody>
      </p:sp>
      <p:sp>
        <p:nvSpPr>
          <p:cNvPr id="4" name="Marcador de pie de página 3">
            <a:extLst>
              <a:ext uri="{FF2B5EF4-FFF2-40B4-BE49-F238E27FC236}">
                <a16:creationId xmlns:a16="http://schemas.microsoft.com/office/drawing/2014/main" id="{DFF86DDB-FBE0-4388-BA0A-627CD2179932}"/>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5" name="Marcador de número de diapositiva 4">
            <a:extLst>
              <a:ext uri="{FF2B5EF4-FFF2-40B4-BE49-F238E27FC236}">
                <a16:creationId xmlns:a16="http://schemas.microsoft.com/office/drawing/2014/main" id="{D93B9FD4-F37C-48AD-80C8-5CFC05D1FDFF}"/>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dirty="0"/>
          </a:p>
        </p:txBody>
      </p:sp>
    </p:spTree>
    <p:extLst>
      <p:ext uri="{BB962C8B-B14F-4D97-AF65-F5344CB8AC3E}">
        <p14:creationId xmlns:p14="http://schemas.microsoft.com/office/powerpoint/2010/main" val="207263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89374-4BBF-4D76-9627-87C5CADB4014}"/>
              </a:ext>
            </a:extLst>
          </p:cNvPr>
          <p:cNvSpPr>
            <a:spLocks noGrp="1"/>
          </p:cNvSpPr>
          <p:nvPr>
            <p:ph type="title"/>
          </p:nvPr>
        </p:nvSpPr>
        <p:spPr>
          <a:xfrm>
            <a:off x="838200" y="1589070"/>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E872758-F17E-4A36-98B2-2C85984F6242}"/>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0ADF735-8057-4871-AAC0-BC981F90A864}"/>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0D3F68D-42D3-4FF9-8F84-A1F0989FCAA3}"/>
              </a:ext>
            </a:extLst>
          </p:cNvPr>
          <p:cNvSpPr>
            <a:spLocks noGrp="1"/>
          </p:cNvSpPr>
          <p:nvPr>
            <p:ph type="dt" sz="half" idx="10"/>
          </p:nvPr>
        </p:nvSpPr>
        <p:spPr>
          <a:xfrm>
            <a:off x="838200" y="6356350"/>
            <a:ext cx="2743200" cy="365125"/>
          </a:xfrm>
          <a:prstGeom prst="rect">
            <a:avLst/>
          </a:prstGeom>
        </p:spPr>
        <p:txBody>
          <a:bodyPr/>
          <a:lstStyle/>
          <a:p>
            <a:fld id="{73EE73EF-3709-479B-A3D5-6B26423D91FE}" type="datetime1">
              <a:rPr lang="es-ES" smtClean="0"/>
              <a:t>27/11/2025</a:t>
            </a:fld>
            <a:endParaRPr lang="es-ES" dirty="0"/>
          </a:p>
        </p:txBody>
      </p:sp>
      <p:sp>
        <p:nvSpPr>
          <p:cNvPr id="6" name="Marcador de pie de página 5">
            <a:extLst>
              <a:ext uri="{FF2B5EF4-FFF2-40B4-BE49-F238E27FC236}">
                <a16:creationId xmlns:a16="http://schemas.microsoft.com/office/drawing/2014/main" id="{61795EB3-4DC0-4207-A326-40A7CC374F68}"/>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06BE5F8E-5681-45C1-A3FB-B592EF1AC7D8}"/>
              </a:ext>
            </a:extLst>
          </p:cNvPr>
          <p:cNvSpPr>
            <a:spLocks noGrp="1"/>
          </p:cNvSpPr>
          <p:nvPr>
            <p:ph type="sldNum" sz="quarter" idx="12"/>
          </p:nvPr>
        </p:nvSpPr>
        <p:spPr>
          <a:xfrm>
            <a:off x="8610600" y="6356350"/>
            <a:ext cx="2743200" cy="365125"/>
          </a:xfrm>
          <a:prstGeom prst="rect">
            <a:avLst/>
          </a:prstGeom>
        </p:spPr>
        <p:txBody>
          <a:bodyPr/>
          <a:lstStyle/>
          <a:p>
            <a:fld id="{E78C66FA-01C2-4FFE-843F-88AA6F55EBAA}" type="slidenum">
              <a:rPr lang="es-ES" smtClean="0"/>
              <a:t>‹Nº›</a:t>
            </a:fld>
            <a:endParaRPr lang="es-ES" dirty="0"/>
          </a:p>
        </p:txBody>
      </p:sp>
    </p:spTree>
    <p:extLst>
      <p:ext uri="{BB962C8B-B14F-4D97-AF65-F5344CB8AC3E}">
        <p14:creationId xmlns:p14="http://schemas.microsoft.com/office/powerpoint/2010/main" val="3381582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C45F2C-4BF5-4B57-87FD-4F0F32F2E642}"/>
              </a:ext>
            </a:extLst>
          </p:cNvPr>
          <p:cNvSpPr>
            <a:spLocks noGrp="1"/>
          </p:cNvSpPr>
          <p:nvPr>
            <p:ph type="dt" sz="half" idx="10"/>
          </p:nvPr>
        </p:nvSpPr>
        <p:spPr>
          <a:xfrm>
            <a:off x="838200" y="6356350"/>
            <a:ext cx="2743200" cy="365125"/>
          </a:xfrm>
          <a:prstGeom prst="rect">
            <a:avLst/>
          </a:prstGeom>
        </p:spPr>
        <p:txBody>
          <a:bodyPr/>
          <a:lstStyle/>
          <a:p>
            <a:fld id="{2DD0C483-16E3-42BF-B4DE-092EC488FC74}" type="datetime1">
              <a:rPr lang="es-ES" smtClean="0"/>
              <a:t>27/11/2025</a:t>
            </a:fld>
            <a:endParaRPr lang="es-ES" dirty="0"/>
          </a:p>
        </p:txBody>
      </p:sp>
      <p:sp>
        <p:nvSpPr>
          <p:cNvPr id="3" name="Marcador de pie de página 2">
            <a:extLst>
              <a:ext uri="{FF2B5EF4-FFF2-40B4-BE49-F238E27FC236}">
                <a16:creationId xmlns:a16="http://schemas.microsoft.com/office/drawing/2014/main" id="{7FE9723D-CDB9-48D7-B1AD-FB8513225E23}"/>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4" name="Marcador de número de diapositiva 3">
            <a:extLst>
              <a:ext uri="{FF2B5EF4-FFF2-40B4-BE49-F238E27FC236}">
                <a16:creationId xmlns:a16="http://schemas.microsoft.com/office/drawing/2014/main" id="{279CE87C-2577-4A19-A293-031A1369B197}"/>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dirty="0"/>
          </a:p>
        </p:txBody>
      </p:sp>
    </p:spTree>
    <p:extLst>
      <p:ext uri="{BB962C8B-B14F-4D97-AF65-F5344CB8AC3E}">
        <p14:creationId xmlns:p14="http://schemas.microsoft.com/office/powerpoint/2010/main" val="12768017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AD7ED3-365D-4CF0-AD48-D6875C6247F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987A33-5B9D-40CB-95CE-F7A21E71650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71CBCD1-010E-4B2E-89F7-2343C5D2FD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F319E47-1B14-4C82-B647-1C4830778030}"/>
              </a:ext>
            </a:extLst>
          </p:cNvPr>
          <p:cNvSpPr>
            <a:spLocks noGrp="1"/>
          </p:cNvSpPr>
          <p:nvPr>
            <p:ph type="dt" sz="half" idx="10"/>
          </p:nvPr>
        </p:nvSpPr>
        <p:spPr>
          <a:xfrm>
            <a:off x="838200" y="6356350"/>
            <a:ext cx="2743200" cy="365125"/>
          </a:xfrm>
          <a:prstGeom prst="rect">
            <a:avLst/>
          </a:prstGeom>
        </p:spPr>
        <p:txBody>
          <a:bodyPr/>
          <a:lstStyle/>
          <a:p>
            <a:fld id="{C4BB9B4F-3E9F-4349-AE60-8FA67D6BFA0E}" type="datetime1">
              <a:rPr lang="es-ES" smtClean="0"/>
              <a:t>27/11/2025</a:t>
            </a:fld>
            <a:endParaRPr lang="es-ES" dirty="0"/>
          </a:p>
        </p:txBody>
      </p:sp>
      <p:sp>
        <p:nvSpPr>
          <p:cNvPr id="6" name="Marcador de pie de página 5">
            <a:extLst>
              <a:ext uri="{FF2B5EF4-FFF2-40B4-BE49-F238E27FC236}">
                <a16:creationId xmlns:a16="http://schemas.microsoft.com/office/drawing/2014/main" id="{DCD63D84-A0C2-48BF-B8DD-CC81688BAE3F}"/>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4942C34E-FEA5-498E-81FF-5F3246A55BCE}"/>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dirty="0"/>
          </a:p>
        </p:txBody>
      </p:sp>
    </p:spTree>
    <p:extLst>
      <p:ext uri="{BB962C8B-B14F-4D97-AF65-F5344CB8AC3E}">
        <p14:creationId xmlns:p14="http://schemas.microsoft.com/office/powerpoint/2010/main" val="1788040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5A79A-A394-480E-8CEB-3DF80786F1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70DCC2-E91B-40C9-9E98-99FCD1EAB93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28DF5BCD-2ABD-464E-9426-5EF21EA32C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1EFF96-345E-4A89-97EB-1D93995DB2A6}"/>
              </a:ext>
            </a:extLst>
          </p:cNvPr>
          <p:cNvSpPr>
            <a:spLocks noGrp="1"/>
          </p:cNvSpPr>
          <p:nvPr>
            <p:ph type="dt" sz="half" idx="10"/>
          </p:nvPr>
        </p:nvSpPr>
        <p:spPr>
          <a:xfrm>
            <a:off x="838200" y="6356350"/>
            <a:ext cx="2743200" cy="365125"/>
          </a:xfrm>
          <a:prstGeom prst="rect">
            <a:avLst/>
          </a:prstGeom>
        </p:spPr>
        <p:txBody>
          <a:bodyPr/>
          <a:lstStyle/>
          <a:p>
            <a:fld id="{7EABED0B-AA7A-4B4A-A4C6-08652B7B2F04}" type="datetime1">
              <a:rPr lang="es-ES" smtClean="0"/>
              <a:t>27/11/2025</a:t>
            </a:fld>
            <a:endParaRPr lang="es-ES" dirty="0"/>
          </a:p>
        </p:txBody>
      </p:sp>
      <p:sp>
        <p:nvSpPr>
          <p:cNvPr id="6" name="Marcador de pie de página 5">
            <a:extLst>
              <a:ext uri="{FF2B5EF4-FFF2-40B4-BE49-F238E27FC236}">
                <a16:creationId xmlns:a16="http://schemas.microsoft.com/office/drawing/2014/main" id="{6B318689-4632-4F59-A4F9-3EF55A1032AB}"/>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27415147-C333-409C-A96C-64072F5627DD}"/>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dirty="0"/>
          </a:p>
        </p:txBody>
      </p:sp>
    </p:spTree>
    <p:extLst>
      <p:ext uri="{BB962C8B-B14F-4D97-AF65-F5344CB8AC3E}">
        <p14:creationId xmlns:p14="http://schemas.microsoft.com/office/powerpoint/2010/main" val="7596893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53DCD-1A3A-4788-94C4-D1FA0A0F2FF9}"/>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D1855C1-1F27-456D-AD4C-6F6D5A52E506}"/>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2FF60F6-B5DE-412F-BA1E-4E94B34D1998}"/>
              </a:ext>
            </a:extLst>
          </p:cNvPr>
          <p:cNvSpPr>
            <a:spLocks noGrp="1"/>
          </p:cNvSpPr>
          <p:nvPr>
            <p:ph type="dt" sz="half" idx="10"/>
          </p:nvPr>
        </p:nvSpPr>
        <p:spPr>
          <a:xfrm>
            <a:off x="838200" y="6356350"/>
            <a:ext cx="2743200" cy="365125"/>
          </a:xfrm>
          <a:prstGeom prst="rect">
            <a:avLst/>
          </a:prstGeom>
        </p:spPr>
        <p:txBody>
          <a:bodyPr/>
          <a:lstStyle/>
          <a:p>
            <a:fld id="{24F01976-DFD5-4DA2-9497-5497FBD7574F}" type="datetime1">
              <a:rPr lang="es-ES" smtClean="0"/>
              <a:t>27/11/2025</a:t>
            </a:fld>
            <a:endParaRPr lang="es-ES" dirty="0"/>
          </a:p>
        </p:txBody>
      </p:sp>
      <p:sp>
        <p:nvSpPr>
          <p:cNvPr id="5" name="Marcador de pie de página 4">
            <a:extLst>
              <a:ext uri="{FF2B5EF4-FFF2-40B4-BE49-F238E27FC236}">
                <a16:creationId xmlns:a16="http://schemas.microsoft.com/office/drawing/2014/main" id="{E039CF05-4D6D-4BF9-9DE6-F74E7F299CC0}"/>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80FB3319-995C-475D-8E0B-4DC6D1D768E8}"/>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dirty="0"/>
          </a:p>
        </p:txBody>
      </p:sp>
    </p:spTree>
    <p:extLst>
      <p:ext uri="{BB962C8B-B14F-4D97-AF65-F5344CB8AC3E}">
        <p14:creationId xmlns:p14="http://schemas.microsoft.com/office/powerpoint/2010/main" val="32411819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BA8D08A-2D07-4182-A0C4-FE742157FC90}"/>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6F9758-C90F-4A13-82B8-A4C6FF454D32}"/>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194737-8B96-46F7-800C-4C2F325BAFA3}"/>
              </a:ext>
            </a:extLst>
          </p:cNvPr>
          <p:cNvSpPr>
            <a:spLocks noGrp="1"/>
          </p:cNvSpPr>
          <p:nvPr>
            <p:ph type="dt" sz="half" idx="10"/>
          </p:nvPr>
        </p:nvSpPr>
        <p:spPr>
          <a:xfrm>
            <a:off x="838200" y="6356350"/>
            <a:ext cx="2743200" cy="365125"/>
          </a:xfrm>
          <a:prstGeom prst="rect">
            <a:avLst/>
          </a:prstGeom>
        </p:spPr>
        <p:txBody>
          <a:bodyPr/>
          <a:lstStyle/>
          <a:p>
            <a:fld id="{E638EE32-3FC0-4937-9624-3D416334CD0A}" type="datetime1">
              <a:rPr lang="es-ES" smtClean="0"/>
              <a:t>27/11/2025</a:t>
            </a:fld>
            <a:endParaRPr lang="es-ES" dirty="0"/>
          </a:p>
        </p:txBody>
      </p:sp>
      <p:sp>
        <p:nvSpPr>
          <p:cNvPr id="5" name="Marcador de pie de página 4">
            <a:extLst>
              <a:ext uri="{FF2B5EF4-FFF2-40B4-BE49-F238E27FC236}">
                <a16:creationId xmlns:a16="http://schemas.microsoft.com/office/drawing/2014/main" id="{75225C70-EAE5-43E3-B884-00DA5A190E08}"/>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37253D0C-B893-4C01-972C-E0C9AA98CC60}"/>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dirty="0"/>
          </a:p>
        </p:txBody>
      </p:sp>
    </p:spTree>
    <p:extLst>
      <p:ext uri="{BB962C8B-B14F-4D97-AF65-F5344CB8AC3E}">
        <p14:creationId xmlns:p14="http://schemas.microsoft.com/office/powerpoint/2010/main" val="26097381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518BB-CF16-4E74-AFB9-0FD5E902F4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F15EEFE-FBCC-412D-853F-EDDC208F010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11E4842-DEC7-46F0-BF9C-757525C0D819}"/>
              </a:ext>
            </a:extLst>
          </p:cNvPr>
          <p:cNvSpPr>
            <a:spLocks noGrp="1"/>
          </p:cNvSpPr>
          <p:nvPr>
            <p:ph type="dt" sz="half" idx="10"/>
          </p:nvPr>
        </p:nvSpPr>
        <p:spPr>
          <a:xfrm>
            <a:off x="838200" y="6356350"/>
            <a:ext cx="2743200" cy="365125"/>
          </a:xfrm>
          <a:prstGeom prst="rect">
            <a:avLst/>
          </a:prstGeom>
        </p:spPr>
        <p:txBody>
          <a:bodyPr/>
          <a:lstStyle/>
          <a:p>
            <a:fld id="{24C40A69-4A59-47CE-B39F-1A4F7B6B08C1}" type="datetime1">
              <a:rPr lang="es-ES" smtClean="0"/>
              <a:t>27/11/2025</a:t>
            </a:fld>
            <a:endParaRPr lang="es-ES" dirty="0"/>
          </a:p>
        </p:txBody>
      </p:sp>
      <p:sp>
        <p:nvSpPr>
          <p:cNvPr id="5" name="Marcador de pie de página 4">
            <a:extLst>
              <a:ext uri="{FF2B5EF4-FFF2-40B4-BE49-F238E27FC236}">
                <a16:creationId xmlns:a16="http://schemas.microsoft.com/office/drawing/2014/main" id="{1ABAB38F-5F19-4D77-97CF-BF432B43C598}"/>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2C96ADE3-9AF0-4662-87FB-E246862616E6}"/>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dirty="0"/>
          </a:p>
        </p:txBody>
      </p:sp>
    </p:spTree>
    <p:extLst>
      <p:ext uri="{BB962C8B-B14F-4D97-AF65-F5344CB8AC3E}">
        <p14:creationId xmlns:p14="http://schemas.microsoft.com/office/powerpoint/2010/main" val="11051900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A2234-78D7-4AFB-9813-64B6F762F9E1}"/>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FAB2E22-875D-483F-8339-61B8E3AB101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AC1FE6A-86F5-402B-AEFE-DE526CB75B21}"/>
              </a:ext>
            </a:extLst>
          </p:cNvPr>
          <p:cNvSpPr>
            <a:spLocks noGrp="1"/>
          </p:cNvSpPr>
          <p:nvPr>
            <p:ph type="dt" sz="half" idx="10"/>
          </p:nvPr>
        </p:nvSpPr>
        <p:spPr>
          <a:xfrm>
            <a:off x="838200" y="6356350"/>
            <a:ext cx="2743200" cy="365125"/>
          </a:xfrm>
          <a:prstGeom prst="rect">
            <a:avLst/>
          </a:prstGeom>
        </p:spPr>
        <p:txBody>
          <a:bodyPr/>
          <a:lstStyle/>
          <a:p>
            <a:fld id="{0FC69406-0410-4218-8822-F2466449FD0C}" type="datetime1">
              <a:rPr lang="es-ES" smtClean="0"/>
              <a:t>27/11/2025</a:t>
            </a:fld>
            <a:endParaRPr lang="es-ES" dirty="0"/>
          </a:p>
        </p:txBody>
      </p:sp>
      <p:sp>
        <p:nvSpPr>
          <p:cNvPr id="5" name="Marcador de pie de página 4">
            <a:extLst>
              <a:ext uri="{FF2B5EF4-FFF2-40B4-BE49-F238E27FC236}">
                <a16:creationId xmlns:a16="http://schemas.microsoft.com/office/drawing/2014/main" id="{C81D41E1-6C46-4DC5-94A6-AC8CED459436}"/>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E84B5010-794E-4610-A456-AE890FD64F4C}"/>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dirty="0"/>
          </a:p>
        </p:txBody>
      </p:sp>
    </p:spTree>
    <p:extLst>
      <p:ext uri="{BB962C8B-B14F-4D97-AF65-F5344CB8AC3E}">
        <p14:creationId xmlns:p14="http://schemas.microsoft.com/office/powerpoint/2010/main" val="8616529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14D095-0A18-4B6F-A73C-887133B25F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A5E2C4D-A35C-4481-8F77-9FFA27776B2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6FB7F02-1D9F-4AF7-AC09-B78C64E67E05}"/>
              </a:ext>
            </a:extLst>
          </p:cNvPr>
          <p:cNvSpPr>
            <a:spLocks noGrp="1"/>
          </p:cNvSpPr>
          <p:nvPr>
            <p:ph type="dt" sz="half" idx="10"/>
          </p:nvPr>
        </p:nvSpPr>
        <p:spPr>
          <a:xfrm>
            <a:off x="838200" y="6356350"/>
            <a:ext cx="2743200" cy="365125"/>
          </a:xfrm>
          <a:prstGeom prst="rect">
            <a:avLst/>
          </a:prstGeom>
        </p:spPr>
        <p:txBody>
          <a:bodyPr/>
          <a:lstStyle/>
          <a:p>
            <a:fld id="{980D330F-0422-4CCB-B602-0BFBD5044661}" type="datetime1">
              <a:rPr lang="es-ES" smtClean="0"/>
              <a:t>27/11/2025</a:t>
            </a:fld>
            <a:endParaRPr lang="es-ES" dirty="0"/>
          </a:p>
        </p:txBody>
      </p:sp>
      <p:sp>
        <p:nvSpPr>
          <p:cNvPr id="5" name="Marcador de pie de página 4">
            <a:extLst>
              <a:ext uri="{FF2B5EF4-FFF2-40B4-BE49-F238E27FC236}">
                <a16:creationId xmlns:a16="http://schemas.microsoft.com/office/drawing/2014/main" id="{CC9788BD-1B69-4927-BFA9-F673AF269F69}"/>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EDD2E38B-3723-47E2-A721-75B82B864DE1}"/>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dirty="0"/>
          </a:p>
        </p:txBody>
      </p:sp>
    </p:spTree>
    <p:extLst>
      <p:ext uri="{BB962C8B-B14F-4D97-AF65-F5344CB8AC3E}">
        <p14:creationId xmlns:p14="http://schemas.microsoft.com/office/powerpoint/2010/main" val="1330840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788784-392D-4027-BE6F-35E667AD261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8D8A20-1E09-4BA0-851C-167C02A6644F}"/>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E030CC5-348D-402A-8BB0-E89AB2EC2930}"/>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620358-1804-4ABD-8A82-4FF11C1FCDA6}"/>
              </a:ext>
            </a:extLst>
          </p:cNvPr>
          <p:cNvSpPr>
            <a:spLocks noGrp="1"/>
          </p:cNvSpPr>
          <p:nvPr>
            <p:ph type="dt" sz="half" idx="10"/>
          </p:nvPr>
        </p:nvSpPr>
        <p:spPr>
          <a:xfrm>
            <a:off x="838200" y="6356350"/>
            <a:ext cx="2743200" cy="365125"/>
          </a:xfrm>
          <a:prstGeom prst="rect">
            <a:avLst/>
          </a:prstGeom>
        </p:spPr>
        <p:txBody>
          <a:bodyPr/>
          <a:lstStyle/>
          <a:p>
            <a:fld id="{C4EF0B89-5B28-4E52-8C12-2F06BFF84900}" type="datetime1">
              <a:rPr lang="es-ES" smtClean="0"/>
              <a:t>27/11/2025</a:t>
            </a:fld>
            <a:endParaRPr lang="es-ES" dirty="0"/>
          </a:p>
        </p:txBody>
      </p:sp>
      <p:sp>
        <p:nvSpPr>
          <p:cNvPr id="6" name="Marcador de pie de página 5">
            <a:extLst>
              <a:ext uri="{FF2B5EF4-FFF2-40B4-BE49-F238E27FC236}">
                <a16:creationId xmlns:a16="http://schemas.microsoft.com/office/drawing/2014/main" id="{7CFB1659-E8EF-4B96-B1D8-C4E592D088E4}"/>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9846098E-C372-451C-890B-E850CAA1A8B6}"/>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dirty="0"/>
          </a:p>
        </p:txBody>
      </p:sp>
    </p:spTree>
    <p:extLst>
      <p:ext uri="{BB962C8B-B14F-4D97-AF65-F5344CB8AC3E}">
        <p14:creationId xmlns:p14="http://schemas.microsoft.com/office/powerpoint/2010/main" val="2931307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E44FD3-8FD7-415B-8758-3AC2F789D65C}"/>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95E1FFC-5C71-47A6-B327-9B6D7233203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6154B5D-2C99-473F-A797-1773E1FF0BEF}"/>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5F18134-8F88-42DE-BE78-2FA5D039FC1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1949E4C-54C2-4CCD-BCFF-C939405302FE}"/>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B3E3A9F-7536-4749-803F-2DBE769A892B}"/>
              </a:ext>
            </a:extLst>
          </p:cNvPr>
          <p:cNvSpPr>
            <a:spLocks noGrp="1"/>
          </p:cNvSpPr>
          <p:nvPr>
            <p:ph type="dt" sz="half" idx="10"/>
          </p:nvPr>
        </p:nvSpPr>
        <p:spPr>
          <a:xfrm>
            <a:off x="838200" y="6356350"/>
            <a:ext cx="2743200" cy="365125"/>
          </a:xfrm>
          <a:prstGeom prst="rect">
            <a:avLst/>
          </a:prstGeom>
        </p:spPr>
        <p:txBody>
          <a:bodyPr/>
          <a:lstStyle/>
          <a:p>
            <a:fld id="{42900B9D-041C-4647-AB98-A84B8986E83D}" type="datetime1">
              <a:rPr lang="es-ES" smtClean="0"/>
              <a:t>27/11/2025</a:t>
            </a:fld>
            <a:endParaRPr lang="es-ES" dirty="0"/>
          </a:p>
        </p:txBody>
      </p:sp>
      <p:sp>
        <p:nvSpPr>
          <p:cNvPr id="8" name="Marcador de pie de página 7">
            <a:extLst>
              <a:ext uri="{FF2B5EF4-FFF2-40B4-BE49-F238E27FC236}">
                <a16:creationId xmlns:a16="http://schemas.microsoft.com/office/drawing/2014/main" id="{E4BEB2DE-BCA4-4C7F-9FD5-A7B05C6A9816}"/>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9" name="Marcador de número de diapositiva 8">
            <a:extLst>
              <a:ext uri="{FF2B5EF4-FFF2-40B4-BE49-F238E27FC236}">
                <a16:creationId xmlns:a16="http://schemas.microsoft.com/office/drawing/2014/main" id="{3A8A95B8-87A6-4CB7-8683-9082B3A75889}"/>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dirty="0"/>
          </a:p>
        </p:txBody>
      </p:sp>
    </p:spTree>
    <p:extLst>
      <p:ext uri="{BB962C8B-B14F-4D97-AF65-F5344CB8AC3E}">
        <p14:creationId xmlns:p14="http://schemas.microsoft.com/office/powerpoint/2010/main" val="354032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C80B34-B3BB-470D-85CD-E4B725C01E66}"/>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67ADE39-89F2-4AD0-9958-275ADBB7041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9FE28F6-E216-4A1C-B6F3-48AA812E86E7}"/>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9F47B3-42D3-44B9-B42C-D838A821CB7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F6CD2C1-CCC2-4004-848A-F90B2C74A145}"/>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349DADE-0D9E-4297-8EAF-E690D0100383}"/>
              </a:ext>
            </a:extLst>
          </p:cNvPr>
          <p:cNvSpPr>
            <a:spLocks noGrp="1"/>
          </p:cNvSpPr>
          <p:nvPr>
            <p:ph type="dt" sz="half" idx="10"/>
          </p:nvPr>
        </p:nvSpPr>
        <p:spPr>
          <a:xfrm>
            <a:off x="838200" y="6356350"/>
            <a:ext cx="2743200" cy="365125"/>
          </a:xfrm>
          <a:prstGeom prst="rect">
            <a:avLst/>
          </a:prstGeom>
        </p:spPr>
        <p:txBody>
          <a:bodyPr/>
          <a:lstStyle/>
          <a:p>
            <a:fld id="{54701D8D-540A-4DC8-A080-1DB5A0BB7A29}" type="datetime1">
              <a:rPr lang="es-ES" smtClean="0"/>
              <a:t>27/11/2025</a:t>
            </a:fld>
            <a:endParaRPr lang="es-ES" dirty="0"/>
          </a:p>
        </p:txBody>
      </p:sp>
      <p:sp>
        <p:nvSpPr>
          <p:cNvPr id="8" name="Marcador de pie de página 7">
            <a:extLst>
              <a:ext uri="{FF2B5EF4-FFF2-40B4-BE49-F238E27FC236}">
                <a16:creationId xmlns:a16="http://schemas.microsoft.com/office/drawing/2014/main" id="{A47FCA24-85B3-4490-ADFB-12F258D8975A}"/>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9" name="Marcador de número de diapositiva 8">
            <a:extLst>
              <a:ext uri="{FF2B5EF4-FFF2-40B4-BE49-F238E27FC236}">
                <a16:creationId xmlns:a16="http://schemas.microsoft.com/office/drawing/2014/main" id="{1E38501C-502A-49BC-9619-A40D2AFAD704}"/>
              </a:ext>
            </a:extLst>
          </p:cNvPr>
          <p:cNvSpPr>
            <a:spLocks noGrp="1"/>
          </p:cNvSpPr>
          <p:nvPr>
            <p:ph type="sldNum" sz="quarter" idx="12"/>
          </p:nvPr>
        </p:nvSpPr>
        <p:spPr>
          <a:xfrm>
            <a:off x="8610600" y="6356350"/>
            <a:ext cx="2743200" cy="365125"/>
          </a:xfrm>
          <a:prstGeom prst="rect">
            <a:avLst/>
          </a:prstGeom>
        </p:spPr>
        <p:txBody>
          <a:bodyPr/>
          <a:lstStyle/>
          <a:p>
            <a:fld id="{E78C66FA-01C2-4FFE-843F-88AA6F55EBAA}" type="slidenum">
              <a:rPr lang="es-ES" smtClean="0"/>
              <a:t>‹Nº›</a:t>
            </a:fld>
            <a:endParaRPr lang="es-ES" dirty="0"/>
          </a:p>
        </p:txBody>
      </p:sp>
    </p:spTree>
    <p:extLst>
      <p:ext uri="{BB962C8B-B14F-4D97-AF65-F5344CB8AC3E}">
        <p14:creationId xmlns:p14="http://schemas.microsoft.com/office/powerpoint/2010/main" val="37086244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F30E18-1868-4577-B0AA-FE3E1EB11B9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B6F64B2-0A61-4A95-BA01-61D9A69C562F}"/>
              </a:ext>
            </a:extLst>
          </p:cNvPr>
          <p:cNvSpPr>
            <a:spLocks noGrp="1"/>
          </p:cNvSpPr>
          <p:nvPr>
            <p:ph type="dt" sz="half" idx="10"/>
          </p:nvPr>
        </p:nvSpPr>
        <p:spPr>
          <a:xfrm>
            <a:off x="838200" y="6356350"/>
            <a:ext cx="2743200" cy="365125"/>
          </a:xfrm>
          <a:prstGeom prst="rect">
            <a:avLst/>
          </a:prstGeom>
        </p:spPr>
        <p:txBody>
          <a:bodyPr/>
          <a:lstStyle/>
          <a:p>
            <a:fld id="{4D34A9E5-1666-4E3C-AC70-FCB9A5EB44ED}" type="datetime1">
              <a:rPr lang="es-ES" smtClean="0"/>
              <a:t>27/11/2025</a:t>
            </a:fld>
            <a:endParaRPr lang="es-ES" dirty="0"/>
          </a:p>
        </p:txBody>
      </p:sp>
      <p:sp>
        <p:nvSpPr>
          <p:cNvPr id="4" name="Marcador de pie de página 3">
            <a:extLst>
              <a:ext uri="{FF2B5EF4-FFF2-40B4-BE49-F238E27FC236}">
                <a16:creationId xmlns:a16="http://schemas.microsoft.com/office/drawing/2014/main" id="{93D0F86F-1F34-4B31-BC50-00CFDF727C2C}"/>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5" name="Marcador de número de diapositiva 4">
            <a:extLst>
              <a:ext uri="{FF2B5EF4-FFF2-40B4-BE49-F238E27FC236}">
                <a16:creationId xmlns:a16="http://schemas.microsoft.com/office/drawing/2014/main" id="{59D2C26D-934A-4189-908D-1344E22C7CA9}"/>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dirty="0"/>
          </a:p>
        </p:txBody>
      </p:sp>
    </p:spTree>
    <p:extLst>
      <p:ext uri="{BB962C8B-B14F-4D97-AF65-F5344CB8AC3E}">
        <p14:creationId xmlns:p14="http://schemas.microsoft.com/office/powerpoint/2010/main" val="6735168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A0EB9A-99FB-4FC1-BBAF-81A67C0F51CA}"/>
              </a:ext>
            </a:extLst>
          </p:cNvPr>
          <p:cNvSpPr>
            <a:spLocks noGrp="1"/>
          </p:cNvSpPr>
          <p:nvPr>
            <p:ph type="dt" sz="half" idx="10"/>
          </p:nvPr>
        </p:nvSpPr>
        <p:spPr>
          <a:xfrm>
            <a:off x="838200" y="6356350"/>
            <a:ext cx="2743200" cy="365125"/>
          </a:xfrm>
          <a:prstGeom prst="rect">
            <a:avLst/>
          </a:prstGeom>
        </p:spPr>
        <p:txBody>
          <a:bodyPr/>
          <a:lstStyle/>
          <a:p>
            <a:fld id="{A604A6E5-610D-4294-9A9B-0E4390B7330A}" type="datetime1">
              <a:rPr lang="es-ES" smtClean="0"/>
              <a:t>27/11/2025</a:t>
            </a:fld>
            <a:endParaRPr lang="es-ES" dirty="0"/>
          </a:p>
        </p:txBody>
      </p:sp>
      <p:sp>
        <p:nvSpPr>
          <p:cNvPr id="3" name="Marcador de pie de página 2">
            <a:extLst>
              <a:ext uri="{FF2B5EF4-FFF2-40B4-BE49-F238E27FC236}">
                <a16:creationId xmlns:a16="http://schemas.microsoft.com/office/drawing/2014/main" id="{8FF0B62C-D16A-46EF-A4CD-9929B2AAFFEB}"/>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4" name="Marcador de número de diapositiva 3">
            <a:extLst>
              <a:ext uri="{FF2B5EF4-FFF2-40B4-BE49-F238E27FC236}">
                <a16:creationId xmlns:a16="http://schemas.microsoft.com/office/drawing/2014/main" id="{20367A68-C424-4312-9032-B03929CB3DF7}"/>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dirty="0"/>
          </a:p>
        </p:txBody>
      </p:sp>
    </p:spTree>
    <p:extLst>
      <p:ext uri="{BB962C8B-B14F-4D97-AF65-F5344CB8AC3E}">
        <p14:creationId xmlns:p14="http://schemas.microsoft.com/office/powerpoint/2010/main" val="2232931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73FC06-4D2A-4DD3-97C1-90415B0A34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2DBC722-1E3B-454D-B18D-479B45DB32C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51E6E59-BD72-411C-A2AC-851BB76467B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8E1613-3C2A-4E08-87C6-6057AA1CF8EF}"/>
              </a:ext>
            </a:extLst>
          </p:cNvPr>
          <p:cNvSpPr>
            <a:spLocks noGrp="1"/>
          </p:cNvSpPr>
          <p:nvPr>
            <p:ph type="dt" sz="half" idx="10"/>
          </p:nvPr>
        </p:nvSpPr>
        <p:spPr>
          <a:xfrm>
            <a:off x="838200" y="6356350"/>
            <a:ext cx="2743200" cy="365125"/>
          </a:xfrm>
          <a:prstGeom prst="rect">
            <a:avLst/>
          </a:prstGeom>
        </p:spPr>
        <p:txBody>
          <a:bodyPr/>
          <a:lstStyle/>
          <a:p>
            <a:fld id="{1747DBB5-98B3-4C2D-A1E0-2C7BE6ECA9A4}" type="datetime1">
              <a:rPr lang="es-ES" smtClean="0"/>
              <a:t>27/11/2025</a:t>
            </a:fld>
            <a:endParaRPr lang="es-ES" dirty="0"/>
          </a:p>
        </p:txBody>
      </p:sp>
      <p:sp>
        <p:nvSpPr>
          <p:cNvPr id="6" name="Marcador de pie de página 5">
            <a:extLst>
              <a:ext uri="{FF2B5EF4-FFF2-40B4-BE49-F238E27FC236}">
                <a16:creationId xmlns:a16="http://schemas.microsoft.com/office/drawing/2014/main" id="{322E73B6-9769-4326-AD2D-383B7FCD5E12}"/>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491D06BE-22E2-4DE8-9AE8-C8861D7E063E}"/>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dirty="0"/>
          </a:p>
        </p:txBody>
      </p:sp>
    </p:spTree>
    <p:extLst>
      <p:ext uri="{BB962C8B-B14F-4D97-AF65-F5344CB8AC3E}">
        <p14:creationId xmlns:p14="http://schemas.microsoft.com/office/powerpoint/2010/main" val="15711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1BA05-1628-4D09-80BC-AEC4F4E846B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30B2B19-0AB2-4D93-B072-93B619C80EA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BCBA9359-67BC-4A7C-A8E0-5AC38BEB0E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1D3A976-C4B3-4B04-BF6C-20B5904672C5}"/>
              </a:ext>
            </a:extLst>
          </p:cNvPr>
          <p:cNvSpPr>
            <a:spLocks noGrp="1"/>
          </p:cNvSpPr>
          <p:nvPr>
            <p:ph type="dt" sz="half" idx="10"/>
          </p:nvPr>
        </p:nvSpPr>
        <p:spPr>
          <a:xfrm>
            <a:off x="838200" y="6356350"/>
            <a:ext cx="2743200" cy="365125"/>
          </a:xfrm>
          <a:prstGeom prst="rect">
            <a:avLst/>
          </a:prstGeom>
        </p:spPr>
        <p:txBody>
          <a:bodyPr/>
          <a:lstStyle/>
          <a:p>
            <a:fld id="{C03BDBC4-0E74-478D-8212-AA2714D32933}" type="datetime1">
              <a:rPr lang="es-ES" smtClean="0"/>
              <a:t>27/11/2025</a:t>
            </a:fld>
            <a:endParaRPr lang="es-ES" dirty="0"/>
          </a:p>
        </p:txBody>
      </p:sp>
      <p:sp>
        <p:nvSpPr>
          <p:cNvPr id="6" name="Marcador de pie de página 5">
            <a:extLst>
              <a:ext uri="{FF2B5EF4-FFF2-40B4-BE49-F238E27FC236}">
                <a16:creationId xmlns:a16="http://schemas.microsoft.com/office/drawing/2014/main" id="{D893979F-4808-42C9-A7ED-5FFDE07E4C52}"/>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E3E991EA-FFC3-4C60-A332-3DF05B66492C}"/>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dirty="0"/>
          </a:p>
        </p:txBody>
      </p:sp>
    </p:spTree>
    <p:extLst>
      <p:ext uri="{BB962C8B-B14F-4D97-AF65-F5344CB8AC3E}">
        <p14:creationId xmlns:p14="http://schemas.microsoft.com/office/powerpoint/2010/main" val="13380502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43D45-98A0-485F-9F4F-0118DC782070}"/>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634C908-E96D-45A0-97A8-FC815B34E122}"/>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26913A-DB1B-4E1A-8C31-ADB118A9783A}"/>
              </a:ext>
            </a:extLst>
          </p:cNvPr>
          <p:cNvSpPr>
            <a:spLocks noGrp="1"/>
          </p:cNvSpPr>
          <p:nvPr>
            <p:ph type="dt" sz="half" idx="10"/>
          </p:nvPr>
        </p:nvSpPr>
        <p:spPr>
          <a:xfrm>
            <a:off x="838200" y="6356350"/>
            <a:ext cx="2743200" cy="365125"/>
          </a:xfrm>
          <a:prstGeom prst="rect">
            <a:avLst/>
          </a:prstGeom>
        </p:spPr>
        <p:txBody>
          <a:bodyPr/>
          <a:lstStyle/>
          <a:p>
            <a:fld id="{0DE3F88C-53CD-4CDC-9153-EE63D746C34C}" type="datetime1">
              <a:rPr lang="es-ES" smtClean="0"/>
              <a:t>27/11/2025</a:t>
            </a:fld>
            <a:endParaRPr lang="es-ES" dirty="0"/>
          </a:p>
        </p:txBody>
      </p:sp>
      <p:sp>
        <p:nvSpPr>
          <p:cNvPr id="5" name="Marcador de pie de página 4">
            <a:extLst>
              <a:ext uri="{FF2B5EF4-FFF2-40B4-BE49-F238E27FC236}">
                <a16:creationId xmlns:a16="http://schemas.microsoft.com/office/drawing/2014/main" id="{EA212B77-4F7C-47DD-A2E3-89D35B49EA8B}"/>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4C471BA7-EB45-4137-B7F1-7C1833CF775F}"/>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dirty="0"/>
          </a:p>
        </p:txBody>
      </p:sp>
    </p:spTree>
    <p:extLst>
      <p:ext uri="{BB962C8B-B14F-4D97-AF65-F5344CB8AC3E}">
        <p14:creationId xmlns:p14="http://schemas.microsoft.com/office/powerpoint/2010/main" val="39982323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A3326E1-0DAB-4DBA-BC42-C75CEA113995}"/>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19FB83-8CCA-4BD9-B1C3-CA31E4EA76F0}"/>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D71E0F-1818-4CBA-8788-BF38630AA57E}"/>
              </a:ext>
            </a:extLst>
          </p:cNvPr>
          <p:cNvSpPr>
            <a:spLocks noGrp="1"/>
          </p:cNvSpPr>
          <p:nvPr>
            <p:ph type="dt" sz="half" idx="10"/>
          </p:nvPr>
        </p:nvSpPr>
        <p:spPr>
          <a:xfrm>
            <a:off x="838200" y="6356350"/>
            <a:ext cx="2743200" cy="365125"/>
          </a:xfrm>
          <a:prstGeom prst="rect">
            <a:avLst/>
          </a:prstGeom>
        </p:spPr>
        <p:txBody>
          <a:bodyPr/>
          <a:lstStyle/>
          <a:p>
            <a:fld id="{ACBB5FF6-8E74-4861-B1BA-50FC1D591E14}" type="datetime1">
              <a:rPr lang="es-ES" smtClean="0"/>
              <a:t>27/11/2025</a:t>
            </a:fld>
            <a:endParaRPr lang="es-ES" dirty="0"/>
          </a:p>
        </p:txBody>
      </p:sp>
      <p:sp>
        <p:nvSpPr>
          <p:cNvPr id="5" name="Marcador de pie de página 4">
            <a:extLst>
              <a:ext uri="{FF2B5EF4-FFF2-40B4-BE49-F238E27FC236}">
                <a16:creationId xmlns:a16="http://schemas.microsoft.com/office/drawing/2014/main" id="{98B4FB7A-A72F-4FCD-BB6D-ECE110901CDC}"/>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a:extLst>
              <a:ext uri="{FF2B5EF4-FFF2-40B4-BE49-F238E27FC236}">
                <a16:creationId xmlns:a16="http://schemas.microsoft.com/office/drawing/2014/main" id="{926C674C-39D2-4D78-B984-06A9B7C1176B}"/>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dirty="0"/>
          </a:p>
        </p:txBody>
      </p:sp>
    </p:spTree>
    <p:extLst>
      <p:ext uri="{BB962C8B-B14F-4D97-AF65-F5344CB8AC3E}">
        <p14:creationId xmlns:p14="http://schemas.microsoft.com/office/powerpoint/2010/main" val="33371354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0BE8C09A-DF5D-4D74-9BA0-9B0B0BF91921}" type="datetime1">
              <a:rPr lang="es-ES" smtClean="0"/>
              <a:t>27/11/2025</a:t>
            </a:fld>
            <a:endParaRPr lang="es-ES"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dirty="0"/>
          </a:p>
        </p:txBody>
      </p:sp>
    </p:spTree>
    <p:extLst>
      <p:ext uri="{BB962C8B-B14F-4D97-AF65-F5344CB8AC3E}">
        <p14:creationId xmlns:p14="http://schemas.microsoft.com/office/powerpoint/2010/main" val="17206373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47A9AA00-18F2-4ADF-92D8-B470E1962913}" type="datetime1">
              <a:rPr lang="es-ES" smtClean="0"/>
              <a:t>27/11/2025</a:t>
            </a:fld>
            <a:endParaRPr lang="es-ES"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dirty="0"/>
          </a:p>
        </p:txBody>
      </p:sp>
    </p:spTree>
    <p:extLst>
      <p:ext uri="{BB962C8B-B14F-4D97-AF65-F5344CB8AC3E}">
        <p14:creationId xmlns:p14="http://schemas.microsoft.com/office/powerpoint/2010/main" val="29309887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F1E58F51-6089-4A03-920C-E2D137F193F1}" type="datetime1">
              <a:rPr lang="es-ES" smtClean="0"/>
              <a:t>27/11/2025</a:t>
            </a:fld>
            <a:endParaRPr lang="es-ES"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dirty="0"/>
          </a:p>
        </p:txBody>
      </p:sp>
    </p:spTree>
    <p:extLst>
      <p:ext uri="{BB962C8B-B14F-4D97-AF65-F5344CB8AC3E}">
        <p14:creationId xmlns:p14="http://schemas.microsoft.com/office/powerpoint/2010/main" val="38658352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CBE4E512-64FA-413A-8664-74D61997956B}" type="datetime1">
              <a:rPr lang="es-ES" smtClean="0"/>
              <a:t>27/11/2025</a:t>
            </a:fld>
            <a:endParaRPr lang="es-ES"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dirty="0"/>
          </a:p>
        </p:txBody>
      </p:sp>
    </p:spTree>
    <p:extLst>
      <p:ext uri="{BB962C8B-B14F-4D97-AF65-F5344CB8AC3E}">
        <p14:creationId xmlns:p14="http://schemas.microsoft.com/office/powerpoint/2010/main" val="1322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AB0AA8-6E8F-4EE3-9713-F6B68403EDDA}"/>
              </a:ext>
            </a:extLst>
          </p:cNvPr>
          <p:cNvSpPr>
            <a:spLocks noGrp="1"/>
          </p:cNvSpPr>
          <p:nvPr>
            <p:ph type="title"/>
          </p:nvPr>
        </p:nvSpPr>
        <p:spPr>
          <a:xfrm>
            <a:off x="838200" y="1589070"/>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166954B-84D0-4DBB-A38E-ABDF7EF7310A}"/>
              </a:ext>
            </a:extLst>
          </p:cNvPr>
          <p:cNvSpPr>
            <a:spLocks noGrp="1"/>
          </p:cNvSpPr>
          <p:nvPr>
            <p:ph type="dt" sz="half" idx="10"/>
          </p:nvPr>
        </p:nvSpPr>
        <p:spPr>
          <a:xfrm>
            <a:off x="838200" y="6356350"/>
            <a:ext cx="2743200" cy="365125"/>
          </a:xfrm>
          <a:prstGeom prst="rect">
            <a:avLst/>
          </a:prstGeom>
        </p:spPr>
        <p:txBody>
          <a:bodyPr/>
          <a:lstStyle/>
          <a:p>
            <a:fld id="{098D5944-79AA-48CA-A48E-CB3950B2FE8F}" type="datetime1">
              <a:rPr lang="es-ES" smtClean="0"/>
              <a:t>27/11/2025</a:t>
            </a:fld>
            <a:endParaRPr lang="es-ES" dirty="0"/>
          </a:p>
        </p:txBody>
      </p:sp>
      <p:sp>
        <p:nvSpPr>
          <p:cNvPr id="4" name="Marcador de pie de página 3">
            <a:extLst>
              <a:ext uri="{FF2B5EF4-FFF2-40B4-BE49-F238E27FC236}">
                <a16:creationId xmlns:a16="http://schemas.microsoft.com/office/drawing/2014/main" id="{C0AC4CDF-E350-4E61-AD6F-9F47F294F261}"/>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5" name="Marcador de número de diapositiva 4">
            <a:extLst>
              <a:ext uri="{FF2B5EF4-FFF2-40B4-BE49-F238E27FC236}">
                <a16:creationId xmlns:a16="http://schemas.microsoft.com/office/drawing/2014/main" id="{0D7E5580-9EFE-4279-AE69-A64EADDC8408}"/>
              </a:ext>
            </a:extLst>
          </p:cNvPr>
          <p:cNvSpPr>
            <a:spLocks noGrp="1"/>
          </p:cNvSpPr>
          <p:nvPr>
            <p:ph type="sldNum" sz="quarter" idx="12"/>
          </p:nvPr>
        </p:nvSpPr>
        <p:spPr>
          <a:xfrm>
            <a:off x="8610600" y="6356350"/>
            <a:ext cx="2743200" cy="365125"/>
          </a:xfrm>
          <a:prstGeom prst="rect">
            <a:avLst/>
          </a:prstGeom>
        </p:spPr>
        <p:txBody>
          <a:bodyPr/>
          <a:lstStyle/>
          <a:p>
            <a:fld id="{E78C66FA-01C2-4FFE-843F-88AA6F55EBAA}" type="slidenum">
              <a:rPr lang="es-ES" smtClean="0"/>
              <a:t>‹Nº›</a:t>
            </a:fld>
            <a:endParaRPr lang="es-ES" dirty="0"/>
          </a:p>
        </p:txBody>
      </p:sp>
    </p:spTree>
    <p:extLst>
      <p:ext uri="{BB962C8B-B14F-4D97-AF65-F5344CB8AC3E}">
        <p14:creationId xmlns:p14="http://schemas.microsoft.com/office/powerpoint/2010/main" val="15532601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EE7E0895-B4A3-4B4F-9DC0-A8FF4964C58C}" type="datetime1">
              <a:rPr lang="es-ES" smtClean="0"/>
              <a:t>27/11/2025</a:t>
            </a:fld>
            <a:endParaRPr lang="es-ES" dirty="0"/>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dirty="0"/>
          </a:p>
        </p:txBody>
      </p:sp>
    </p:spTree>
    <p:extLst>
      <p:ext uri="{BB962C8B-B14F-4D97-AF65-F5344CB8AC3E}">
        <p14:creationId xmlns:p14="http://schemas.microsoft.com/office/powerpoint/2010/main" val="13946391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ED1DC2DE-48A9-4253-860B-BA6B9E128209}" type="datetime1">
              <a:rPr lang="es-ES" smtClean="0"/>
              <a:t>27/11/2025</a:t>
            </a:fld>
            <a:endParaRPr lang="es-ES" dirty="0"/>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dirty="0"/>
          </a:p>
        </p:txBody>
      </p:sp>
    </p:spTree>
    <p:extLst>
      <p:ext uri="{BB962C8B-B14F-4D97-AF65-F5344CB8AC3E}">
        <p14:creationId xmlns:p14="http://schemas.microsoft.com/office/powerpoint/2010/main" val="26696875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C8CE510D-4A05-42EB-8B6A-35508A75FC1B}" type="datetime1">
              <a:rPr lang="es-ES" smtClean="0"/>
              <a:t>27/11/2025</a:t>
            </a:fld>
            <a:endParaRPr lang="es-ES" dirty="0"/>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dirty="0"/>
          </a:p>
        </p:txBody>
      </p:sp>
    </p:spTree>
    <p:extLst>
      <p:ext uri="{BB962C8B-B14F-4D97-AF65-F5344CB8AC3E}">
        <p14:creationId xmlns:p14="http://schemas.microsoft.com/office/powerpoint/2010/main" val="4716574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CE3F8BC4-EF2D-4034-9201-9A9AA9CDCC5C}" type="datetime1">
              <a:rPr lang="es-ES" smtClean="0"/>
              <a:t>27/11/2025</a:t>
            </a:fld>
            <a:endParaRPr lang="es-ES"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dirty="0"/>
          </a:p>
        </p:txBody>
      </p:sp>
    </p:spTree>
    <p:extLst>
      <p:ext uri="{BB962C8B-B14F-4D97-AF65-F5344CB8AC3E}">
        <p14:creationId xmlns:p14="http://schemas.microsoft.com/office/powerpoint/2010/main" val="9687184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F21A6736-230A-45F5-87B5-6B6ADC868292}" type="datetime1">
              <a:rPr lang="es-ES" smtClean="0"/>
              <a:t>27/11/2025</a:t>
            </a:fld>
            <a:endParaRPr lang="es-ES"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dirty="0"/>
          </a:p>
        </p:txBody>
      </p:sp>
    </p:spTree>
    <p:extLst>
      <p:ext uri="{BB962C8B-B14F-4D97-AF65-F5344CB8AC3E}">
        <p14:creationId xmlns:p14="http://schemas.microsoft.com/office/powerpoint/2010/main" val="28426768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DBC23DEB-43B0-4B35-89FB-F4745DBF468D}" type="datetime1">
              <a:rPr lang="es-ES" smtClean="0"/>
              <a:t>27/11/2025</a:t>
            </a:fld>
            <a:endParaRPr lang="es-ES"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dirty="0"/>
          </a:p>
        </p:txBody>
      </p:sp>
    </p:spTree>
    <p:extLst>
      <p:ext uri="{BB962C8B-B14F-4D97-AF65-F5344CB8AC3E}">
        <p14:creationId xmlns:p14="http://schemas.microsoft.com/office/powerpoint/2010/main" val="6287905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61C5A82-2739-4010-B218-BB0A82BA9B35}" type="datetime1">
              <a:rPr lang="es-ES" smtClean="0"/>
              <a:t>27/11/2025</a:t>
            </a:fld>
            <a:endParaRPr lang="es-ES"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dirty="0"/>
          </a:p>
        </p:txBody>
      </p:sp>
    </p:spTree>
    <p:extLst>
      <p:ext uri="{BB962C8B-B14F-4D97-AF65-F5344CB8AC3E}">
        <p14:creationId xmlns:p14="http://schemas.microsoft.com/office/powerpoint/2010/main" val="22247661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E75A903-F7AC-4931-911C-F2AFDDACC286}" type="datetime1">
              <a:rPr lang="es-ES" smtClean="0"/>
              <a:t>27/11/2025</a:t>
            </a:fld>
            <a:endParaRPr lang="es-ES"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dirty="0"/>
          </a:p>
        </p:txBody>
      </p:sp>
    </p:spTree>
    <p:extLst>
      <p:ext uri="{BB962C8B-B14F-4D97-AF65-F5344CB8AC3E}">
        <p14:creationId xmlns:p14="http://schemas.microsoft.com/office/powerpoint/2010/main" val="39599210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1A10C8A6-FC5A-4382-A977-EB34A6782B12}" type="datetime1">
              <a:rPr lang="es-ES" smtClean="0"/>
              <a:t>27/11/2025</a:t>
            </a:fld>
            <a:endParaRPr lang="es-ES"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dirty="0"/>
          </a:p>
        </p:txBody>
      </p:sp>
    </p:spTree>
    <p:extLst>
      <p:ext uri="{BB962C8B-B14F-4D97-AF65-F5344CB8AC3E}">
        <p14:creationId xmlns:p14="http://schemas.microsoft.com/office/powerpoint/2010/main" val="5709967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CC999D67-E296-4347-9999-76FD58B670ED}" type="datetime1">
              <a:rPr lang="es-ES" smtClean="0"/>
              <a:t>27/11/2025</a:t>
            </a:fld>
            <a:endParaRPr lang="es-ES"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dirty="0"/>
          </a:p>
        </p:txBody>
      </p:sp>
    </p:spTree>
    <p:extLst>
      <p:ext uri="{BB962C8B-B14F-4D97-AF65-F5344CB8AC3E}">
        <p14:creationId xmlns:p14="http://schemas.microsoft.com/office/powerpoint/2010/main" val="88273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36C294B-A7A8-49C4-B856-AE65B149839C}"/>
              </a:ext>
            </a:extLst>
          </p:cNvPr>
          <p:cNvSpPr>
            <a:spLocks noGrp="1"/>
          </p:cNvSpPr>
          <p:nvPr>
            <p:ph type="dt" sz="half" idx="10"/>
          </p:nvPr>
        </p:nvSpPr>
        <p:spPr>
          <a:xfrm>
            <a:off x="838200" y="6356350"/>
            <a:ext cx="2743200" cy="365125"/>
          </a:xfrm>
          <a:prstGeom prst="rect">
            <a:avLst/>
          </a:prstGeom>
        </p:spPr>
        <p:txBody>
          <a:bodyPr/>
          <a:lstStyle/>
          <a:p>
            <a:fld id="{245C24E8-6001-4464-AFB6-2FC7D17254FF}" type="datetime1">
              <a:rPr lang="es-ES" smtClean="0"/>
              <a:t>27/11/2025</a:t>
            </a:fld>
            <a:endParaRPr lang="es-ES" dirty="0"/>
          </a:p>
        </p:txBody>
      </p:sp>
      <p:sp>
        <p:nvSpPr>
          <p:cNvPr id="3" name="Marcador de pie de página 2">
            <a:extLst>
              <a:ext uri="{FF2B5EF4-FFF2-40B4-BE49-F238E27FC236}">
                <a16:creationId xmlns:a16="http://schemas.microsoft.com/office/drawing/2014/main" id="{3B55C2A6-4C28-4437-8753-5A533B953DEF}"/>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4" name="Marcador de número de diapositiva 3">
            <a:extLst>
              <a:ext uri="{FF2B5EF4-FFF2-40B4-BE49-F238E27FC236}">
                <a16:creationId xmlns:a16="http://schemas.microsoft.com/office/drawing/2014/main" id="{78F394AC-AE31-4A18-BF9C-89D77BB29CCF}"/>
              </a:ext>
            </a:extLst>
          </p:cNvPr>
          <p:cNvSpPr>
            <a:spLocks noGrp="1"/>
          </p:cNvSpPr>
          <p:nvPr>
            <p:ph type="sldNum" sz="quarter" idx="12"/>
          </p:nvPr>
        </p:nvSpPr>
        <p:spPr>
          <a:xfrm>
            <a:off x="8610600" y="6356350"/>
            <a:ext cx="2743200" cy="365125"/>
          </a:xfrm>
          <a:prstGeom prst="rect">
            <a:avLst/>
          </a:prstGeom>
        </p:spPr>
        <p:txBody>
          <a:bodyPr/>
          <a:lstStyle/>
          <a:p>
            <a:fld id="{E78C66FA-01C2-4FFE-843F-88AA6F55EBAA}" type="slidenum">
              <a:rPr lang="es-ES" smtClean="0"/>
              <a:t>‹Nº›</a:t>
            </a:fld>
            <a:endParaRPr lang="es-ES" dirty="0"/>
          </a:p>
        </p:txBody>
      </p:sp>
    </p:spTree>
    <p:extLst>
      <p:ext uri="{BB962C8B-B14F-4D97-AF65-F5344CB8AC3E}">
        <p14:creationId xmlns:p14="http://schemas.microsoft.com/office/powerpoint/2010/main" val="1353246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0685E04E-D763-4F38-ABB2-74352940E1A5}" type="datetime1">
              <a:rPr lang="es-ES" smtClean="0"/>
              <a:t>27/11/2025</a:t>
            </a:fld>
            <a:endParaRPr lang="es-ES"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dirty="0"/>
          </a:p>
        </p:txBody>
      </p:sp>
    </p:spTree>
    <p:extLst>
      <p:ext uri="{BB962C8B-B14F-4D97-AF65-F5344CB8AC3E}">
        <p14:creationId xmlns:p14="http://schemas.microsoft.com/office/powerpoint/2010/main" val="33395808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6B766691-70BC-4F83-82BA-CE6F654AD2A7}" type="datetime1">
              <a:rPr lang="es-ES" smtClean="0"/>
              <a:t>27/11/2025</a:t>
            </a:fld>
            <a:endParaRPr lang="es-ES" dirty="0"/>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dirty="0"/>
          </a:p>
        </p:txBody>
      </p:sp>
    </p:spTree>
    <p:extLst>
      <p:ext uri="{BB962C8B-B14F-4D97-AF65-F5344CB8AC3E}">
        <p14:creationId xmlns:p14="http://schemas.microsoft.com/office/powerpoint/2010/main" val="35184790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BFE4EC56-A91E-4E6C-8DB3-FC17869B503C}" type="datetime1">
              <a:rPr lang="es-ES" smtClean="0"/>
              <a:t>27/11/2025</a:t>
            </a:fld>
            <a:endParaRPr lang="es-ES" dirty="0"/>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dirty="0"/>
          </a:p>
        </p:txBody>
      </p:sp>
    </p:spTree>
    <p:extLst>
      <p:ext uri="{BB962C8B-B14F-4D97-AF65-F5344CB8AC3E}">
        <p14:creationId xmlns:p14="http://schemas.microsoft.com/office/powerpoint/2010/main" val="13460043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3AE5753C-76FC-46B7-B80D-DDB920B919E6}" type="datetime1">
              <a:rPr lang="es-ES" smtClean="0"/>
              <a:t>27/11/2025</a:t>
            </a:fld>
            <a:endParaRPr lang="es-ES" dirty="0"/>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dirty="0"/>
          </a:p>
        </p:txBody>
      </p:sp>
    </p:spTree>
    <p:extLst>
      <p:ext uri="{BB962C8B-B14F-4D97-AF65-F5344CB8AC3E}">
        <p14:creationId xmlns:p14="http://schemas.microsoft.com/office/powerpoint/2010/main" val="2667112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981EC423-1DA9-4E9B-ACCD-595EEA296F57}" type="datetime1">
              <a:rPr lang="es-ES" smtClean="0"/>
              <a:t>27/11/2025</a:t>
            </a:fld>
            <a:endParaRPr lang="es-ES"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dirty="0"/>
          </a:p>
        </p:txBody>
      </p:sp>
    </p:spTree>
    <p:extLst>
      <p:ext uri="{BB962C8B-B14F-4D97-AF65-F5344CB8AC3E}">
        <p14:creationId xmlns:p14="http://schemas.microsoft.com/office/powerpoint/2010/main" val="12752988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86E9E823-265B-4E70-BBE8-F8078883ECA2}" type="datetime1">
              <a:rPr lang="es-ES" smtClean="0"/>
              <a:t>27/11/2025</a:t>
            </a:fld>
            <a:endParaRPr lang="es-ES"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dirty="0"/>
          </a:p>
        </p:txBody>
      </p:sp>
    </p:spTree>
    <p:extLst>
      <p:ext uri="{BB962C8B-B14F-4D97-AF65-F5344CB8AC3E}">
        <p14:creationId xmlns:p14="http://schemas.microsoft.com/office/powerpoint/2010/main" val="26352754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9777DDC2-6AB6-4F85-A7C1-85A6B6428100}" type="datetime1">
              <a:rPr lang="es-ES" smtClean="0"/>
              <a:t>27/11/2025</a:t>
            </a:fld>
            <a:endParaRPr lang="es-ES"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dirty="0"/>
          </a:p>
        </p:txBody>
      </p:sp>
    </p:spTree>
    <p:extLst>
      <p:ext uri="{BB962C8B-B14F-4D97-AF65-F5344CB8AC3E}">
        <p14:creationId xmlns:p14="http://schemas.microsoft.com/office/powerpoint/2010/main" val="41111578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1E999126-568C-4F8D-8AB4-3DAB8660C172}" type="datetime1">
              <a:rPr lang="es-ES" smtClean="0"/>
              <a:t>27/11/2025</a:t>
            </a:fld>
            <a:endParaRPr lang="es-ES"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dirty="0"/>
          </a:p>
        </p:txBody>
      </p:sp>
    </p:spTree>
    <p:extLst>
      <p:ext uri="{BB962C8B-B14F-4D97-AF65-F5344CB8AC3E}">
        <p14:creationId xmlns:p14="http://schemas.microsoft.com/office/powerpoint/2010/main" val="91019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CEE8D7-869F-4A9E-84FE-0056F209D50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59905F-374D-4812-B96F-F3773E0283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1574B8E-8A45-4D6D-BB73-2D6DAFF1AC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1BC462-0271-489C-B0EE-854843FDEC11}"/>
              </a:ext>
            </a:extLst>
          </p:cNvPr>
          <p:cNvSpPr>
            <a:spLocks noGrp="1"/>
          </p:cNvSpPr>
          <p:nvPr>
            <p:ph type="dt" sz="half" idx="10"/>
          </p:nvPr>
        </p:nvSpPr>
        <p:spPr>
          <a:xfrm>
            <a:off x="838200" y="6356350"/>
            <a:ext cx="2743200" cy="365125"/>
          </a:xfrm>
          <a:prstGeom prst="rect">
            <a:avLst/>
          </a:prstGeom>
        </p:spPr>
        <p:txBody>
          <a:bodyPr/>
          <a:lstStyle/>
          <a:p>
            <a:fld id="{BCEC13D9-1227-4DDD-8B6E-FE7F95105D52}" type="datetime1">
              <a:rPr lang="es-ES" smtClean="0"/>
              <a:t>27/11/2025</a:t>
            </a:fld>
            <a:endParaRPr lang="es-ES" dirty="0"/>
          </a:p>
        </p:txBody>
      </p:sp>
      <p:sp>
        <p:nvSpPr>
          <p:cNvPr id="6" name="Marcador de pie de página 5">
            <a:extLst>
              <a:ext uri="{FF2B5EF4-FFF2-40B4-BE49-F238E27FC236}">
                <a16:creationId xmlns:a16="http://schemas.microsoft.com/office/drawing/2014/main" id="{47B5675A-D530-4682-A06A-214DF535EB80}"/>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5386FEA8-B41A-4716-9C30-578724DC32AF}"/>
              </a:ext>
            </a:extLst>
          </p:cNvPr>
          <p:cNvSpPr>
            <a:spLocks noGrp="1"/>
          </p:cNvSpPr>
          <p:nvPr>
            <p:ph type="sldNum" sz="quarter" idx="12"/>
          </p:nvPr>
        </p:nvSpPr>
        <p:spPr>
          <a:xfrm>
            <a:off x="8610600" y="6356350"/>
            <a:ext cx="2743200" cy="365125"/>
          </a:xfrm>
          <a:prstGeom prst="rect">
            <a:avLst/>
          </a:prstGeom>
        </p:spPr>
        <p:txBody>
          <a:bodyPr/>
          <a:lstStyle/>
          <a:p>
            <a:fld id="{E78C66FA-01C2-4FFE-843F-88AA6F55EBAA}" type="slidenum">
              <a:rPr lang="es-ES" smtClean="0"/>
              <a:t>‹Nº›</a:t>
            </a:fld>
            <a:endParaRPr lang="es-ES" dirty="0"/>
          </a:p>
        </p:txBody>
      </p:sp>
    </p:spTree>
    <p:extLst>
      <p:ext uri="{BB962C8B-B14F-4D97-AF65-F5344CB8AC3E}">
        <p14:creationId xmlns:p14="http://schemas.microsoft.com/office/powerpoint/2010/main" val="51699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AA5651-B118-4098-850F-5DF2E93E76A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E941E51-8935-4269-A9A6-1EEB3B3DD90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4F8A30C4-6A26-453C-AA98-C7EBBF8F739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5AE730-F032-4C72-BD6D-1E49B18EF405}"/>
              </a:ext>
            </a:extLst>
          </p:cNvPr>
          <p:cNvSpPr>
            <a:spLocks noGrp="1"/>
          </p:cNvSpPr>
          <p:nvPr>
            <p:ph type="dt" sz="half" idx="10"/>
          </p:nvPr>
        </p:nvSpPr>
        <p:spPr>
          <a:xfrm>
            <a:off x="838200" y="6356350"/>
            <a:ext cx="2743200" cy="365125"/>
          </a:xfrm>
          <a:prstGeom prst="rect">
            <a:avLst/>
          </a:prstGeom>
        </p:spPr>
        <p:txBody>
          <a:bodyPr/>
          <a:lstStyle/>
          <a:p>
            <a:fld id="{69A7B961-8B01-4AE6-A0B8-BD3D98670275}" type="datetime1">
              <a:rPr lang="es-ES" smtClean="0"/>
              <a:t>27/11/2025</a:t>
            </a:fld>
            <a:endParaRPr lang="es-ES" dirty="0"/>
          </a:p>
        </p:txBody>
      </p:sp>
      <p:sp>
        <p:nvSpPr>
          <p:cNvPr id="6" name="Marcador de pie de página 5">
            <a:extLst>
              <a:ext uri="{FF2B5EF4-FFF2-40B4-BE49-F238E27FC236}">
                <a16:creationId xmlns:a16="http://schemas.microsoft.com/office/drawing/2014/main" id="{EBD9E108-93C3-4AA8-B71B-CEC97FDE8E82}"/>
              </a:ext>
            </a:extLst>
          </p:cNvPr>
          <p:cNvSpPr>
            <a:spLocks noGrp="1"/>
          </p:cNvSpPr>
          <p:nvPr>
            <p:ph type="ftr" sz="quarter" idx="11"/>
          </p:nvPr>
        </p:nvSpPr>
        <p:spPr>
          <a:xfrm>
            <a:off x="4038600" y="6356350"/>
            <a:ext cx="4114800" cy="365125"/>
          </a:xfrm>
          <a:prstGeom prst="rect">
            <a:avLst/>
          </a:prstGeom>
        </p:spPr>
        <p:txBody>
          <a:bodyPr/>
          <a:lstStyle/>
          <a:p>
            <a:endParaRPr lang="es-ES" dirty="0"/>
          </a:p>
        </p:txBody>
      </p:sp>
      <p:sp>
        <p:nvSpPr>
          <p:cNvPr id="7" name="Marcador de número de diapositiva 6">
            <a:extLst>
              <a:ext uri="{FF2B5EF4-FFF2-40B4-BE49-F238E27FC236}">
                <a16:creationId xmlns:a16="http://schemas.microsoft.com/office/drawing/2014/main" id="{498ED568-FE44-47B0-94CF-3D7CFBF64CD9}"/>
              </a:ext>
            </a:extLst>
          </p:cNvPr>
          <p:cNvSpPr>
            <a:spLocks noGrp="1"/>
          </p:cNvSpPr>
          <p:nvPr>
            <p:ph type="sldNum" sz="quarter" idx="12"/>
          </p:nvPr>
        </p:nvSpPr>
        <p:spPr>
          <a:xfrm>
            <a:off x="8610600" y="6356350"/>
            <a:ext cx="2743200" cy="365125"/>
          </a:xfrm>
          <a:prstGeom prst="rect">
            <a:avLst/>
          </a:prstGeom>
        </p:spPr>
        <p:txBody>
          <a:bodyPr/>
          <a:lstStyle/>
          <a:p>
            <a:fld id="{E78C66FA-01C2-4FFE-843F-88AA6F55EBAA}" type="slidenum">
              <a:rPr lang="es-ES" smtClean="0"/>
              <a:t>‹Nº›</a:t>
            </a:fld>
            <a:endParaRPr lang="es-ES" dirty="0"/>
          </a:p>
        </p:txBody>
      </p:sp>
    </p:spTree>
    <p:extLst>
      <p:ext uri="{BB962C8B-B14F-4D97-AF65-F5344CB8AC3E}">
        <p14:creationId xmlns:p14="http://schemas.microsoft.com/office/powerpoint/2010/main" val="3287745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microsoft.com/office/2007/relationships/hdphoto" Target="../media/hdphoto1.wdp"/></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2 Imagen">
            <a:extLst>
              <a:ext uri="{FF2B5EF4-FFF2-40B4-BE49-F238E27FC236}">
                <a16:creationId xmlns:a16="http://schemas.microsoft.com/office/drawing/2014/main" id="{E6FA2499-E34D-412E-8213-90F621441D76}"/>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60000" y="360000"/>
            <a:ext cx="3096344" cy="57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057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HelveticaNeueLT Pro 75 Bd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4 Rectángulo">
            <a:extLst>
              <a:ext uri="{FF2B5EF4-FFF2-40B4-BE49-F238E27FC236}">
                <a16:creationId xmlns:a16="http://schemas.microsoft.com/office/drawing/2014/main" id="{B6FFDD1B-CC69-4BCF-9394-25772A970C0D}"/>
              </a:ext>
            </a:extLst>
          </p:cNvPr>
          <p:cNvSpPr/>
          <p:nvPr userDrawn="1"/>
        </p:nvSpPr>
        <p:spPr>
          <a:xfrm>
            <a:off x="0" y="-5680"/>
            <a:ext cx="12192000" cy="6863680"/>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pic>
        <p:nvPicPr>
          <p:cNvPr id="10" name="1 Imagen">
            <a:extLst>
              <a:ext uri="{FF2B5EF4-FFF2-40B4-BE49-F238E27FC236}">
                <a16:creationId xmlns:a16="http://schemas.microsoft.com/office/drawing/2014/main" id="{C60DF638-3D8B-412A-A345-4666EF4067F8}"/>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0000" y="360000"/>
            <a:ext cx="3078457" cy="5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933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13 Imagen">
            <a:extLst>
              <a:ext uri="{FF2B5EF4-FFF2-40B4-BE49-F238E27FC236}">
                <a16:creationId xmlns:a16="http://schemas.microsoft.com/office/drawing/2014/main" id="{30AE73BA-1E4E-4A0F-9A38-6C8656E4AE0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639050" y="169795"/>
            <a:ext cx="13589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o 8">
            <a:extLst>
              <a:ext uri="{FF2B5EF4-FFF2-40B4-BE49-F238E27FC236}">
                <a16:creationId xmlns:a16="http://schemas.microsoft.com/office/drawing/2014/main" id="{9C85667C-E0F6-4728-8233-0363D784375F}"/>
              </a:ext>
            </a:extLst>
          </p:cNvPr>
          <p:cNvGrpSpPr/>
          <p:nvPr userDrawn="1"/>
        </p:nvGrpSpPr>
        <p:grpSpPr>
          <a:xfrm>
            <a:off x="3125" y="6544139"/>
            <a:ext cx="12188875" cy="365125"/>
            <a:chOff x="-12698" y="6544139"/>
            <a:chExt cx="9156698" cy="365125"/>
          </a:xfrm>
        </p:grpSpPr>
        <p:cxnSp>
          <p:nvCxnSpPr>
            <p:cNvPr id="10" name="Conector recto 9">
              <a:extLst>
                <a:ext uri="{FF2B5EF4-FFF2-40B4-BE49-F238E27FC236}">
                  <a16:creationId xmlns:a16="http://schemas.microsoft.com/office/drawing/2014/main" id="{389533CF-43CB-4736-80E1-945B7607CA98}"/>
                </a:ext>
              </a:extLst>
            </p:cNvPr>
            <p:cNvCxnSpPr>
              <a:cxnSpLocks/>
            </p:cNvCxnSpPr>
            <p:nvPr/>
          </p:nvCxnSpPr>
          <p:spPr>
            <a:xfrm>
              <a:off x="0" y="656560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Marcador de pie de página 18">
              <a:extLst>
                <a:ext uri="{FF2B5EF4-FFF2-40B4-BE49-F238E27FC236}">
                  <a16:creationId xmlns:a16="http://schemas.microsoft.com/office/drawing/2014/main" id="{1A2A0110-EED6-4E2D-B14C-BDF59DACEC03}"/>
                </a:ext>
              </a:extLst>
            </p:cNvPr>
            <p:cNvSpPr txBox="1">
              <a:spLocks/>
            </p:cNvSpPr>
            <p:nvPr/>
          </p:nvSpPr>
          <p:spPr>
            <a:xfrm>
              <a:off x="6785991" y="6544139"/>
              <a:ext cx="2321495" cy="365125"/>
            </a:xfrm>
            <a:prstGeom prst="rect">
              <a:avLst/>
            </a:prstGeom>
          </p:spPr>
          <p:txBody>
            <a:bodyPr/>
            <a:lstStyle>
              <a:defPPr>
                <a:defRPr lang="es-ES"/>
              </a:defPPr>
              <a:lvl1pPr marL="0" algn="r"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s-ES" sz="1000" dirty="0">
                  <a:solidFill>
                    <a:srgbClr val="333F48"/>
                  </a:solidFill>
                  <a:latin typeface="HelveticaNeueLT Pro 45 Lt" panose="020B0403020202020204" pitchFamily="34" charset="0"/>
                </a:rPr>
                <a:t>ICEX España Exportación e Inversiones</a:t>
              </a:r>
            </a:p>
          </p:txBody>
        </p:sp>
        <p:sp>
          <p:nvSpPr>
            <p:cNvPr id="12" name="Rectángulo 11">
              <a:extLst>
                <a:ext uri="{FF2B5EF4-FFF2-40B4-BE49-F238E27FC236}">
                  <a16:creationId xmlns:a16="http://schemas.microsoft.com/office/drawing/2014/main" id="{48BC306D-E232-4B93-99A5-2844E0230218}"/>
                </a:ext>
              </a:extLst>
            </p:cNvPr>
            <p:cNvSpPr/>
            <p:nvPr userDrawn="1"/>
          </p:nvSpPr>
          <p:spPr>
            <a:xfrm>
              <a:off x="-12698" y="6560162"/>
              <a:ext cx="336226" cy="297838"/>
            </a:xfrm>
            <a:prstGeom prst="rect">
              <a:avLst/>
            </a:prstGeom>
            <a:solidFill>
              <a:srgbClr val="DA291C"/>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900"/>
                </a:lnSpc>
                <a:tabLst>
                  <a:tab pos="1169988" algn="l"/>
                </a:tabLst>
              </a:pPr>
              <a:endParaRPr lang="es-ES" dirty="0"/>
            </a:p>
          </p:txBody>
        </p:sp>
      </p:grpSp>
    </p:spTree>
    <p:extLst>
      <p:ext uri="{BB962C8B-B14F-4D97-AF65-F5344CB8AC3E}">
        <p14:creationId xmlns:p14="http://schemas.microsoft.com/office/powerpoint/2010/main" val="26527670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13 Imagen">
            <a:extLst>
              <a:ext uri="{FF2B5EF4-FFF2-40B4-BE49-F238E27FC236}">
                <a16:creationId xmlns:a16="http://schemas.microsoft.com/office/drawing/2014/main" id="{C5310256-EE85-40D4-8F3F-35AC1C1DF38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638000" y="169200"/>
            <a:ext cx="13589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ítulo 5">
            <a:extLst>
              <a:ext uri="{FF2B5EF4-FFF2-40B4-BE49-F238E27FC236}">
                <a16:creationId xmlns:a16="http://schemas.microsoft.com/office/drawing/2014/main" id="{0C2B27AE-4C33-49D4-B13F-939C2FFE029F}"/>
              </a:ext>
            </a:extLst>
          </p:cNvPr>
          <p:cNvSpPr txBox="1">
            <a:spLocks/>
          </p:cNvSpPr>
          <p:nvPr userDrawn="1"/>
        </p:nvSpPr>
        <p:spPr>
          <a:xfrm>
            <a:off x="4890469" y="2780928"/>
            <a:ext cx="6896743" cy="524667"/>
          </a:xfrm>
          <a:prstGeom prst="rect">
            <a:avLst/>
          </a:prstGeom>
        </p:spPr>
        <p:txBody>
          <a:bodyPr>
            <a:noAutofit/>
          </a:bodyPr>
          <a:lstStyle>
            <a:lvl1pPr algn="l" defTabSz="914400" rtl="0" eaLnBrk="1" latinLnBrk="0" hangingPunct="1">
              <a:spcBef>
                <a:spcPct val="0"/>
              </a:spcBef>
              <a:buNone/>
              <a:defRPr lang="es-ES" sz="3200" kern="1200" dirty="0">
                <a:solidFill>
                  <a:schemeClr val="accent1"/>
                </a:solidFill>
                <a:latin typeface="HelveticaNeueLT Std Lt" pitchFamily="34" charset="0"/>
                <a:ea typeface="+mn-ea"/>
                <a:cs typeface="Arial" pitchFamily="34" charset="0"/>
              </a:defRPr>
            </a:lvl1pPr>
          </a:lstStyle>
          <a:p>
            <a:r>
              <a:rPr lang="es-ES" sz="2900" dirty="0">
                <a:solidFill>
                  <a:schemeClr val="bg1"/>
                </a:solidFill>
                <a:latin typeface="+mn-lt"/>
              </a:rPr>
              <a:t>Título de portadilla</a:t>
            </a:r>
          </a:p>
        </p:txBody>
      </p:sp>
      <p:sp>
        <p:nvSpPr>
          <p:cNvPr id="11" name="CuadroTexto 10">
            <a:extLst>
              <a:ext uri="{FF2B5EF4-FFF2-40B4-BE49-F238E27FC236}">
                <a16:creationId xmlns:a16="http://schemas.microsoft.com/office/drawing/2014/main" id="{9F617CB1-F9C6-4C29-A0ED-BA730DCB1E49}"/>
              </a:ext>
            </a:extLst>
          </p:cNvPr>
          <p:cNvSpPr txBox="1"/>
          <p:nvPr userDrawn="1"/>
        </p:nvSpPr>
        <p:spPr>
          <a:xfrm>
            <a:off x="4026277" y="2577678"/>
            <a:ext cx="569387" cy="923330"/>
          </a:xfrm>
          <a:prstGeom prst="rect">
            <a:avLst/>
          </a:prstGeom>
          <a:noFill/>
        </p:spPr>
        <p:txBody>
          <a:bodyPr wrap="none" rtlCol="0">
            <a:spAutoFit/>
          </a:bodyPr>
          <a:lstStyle/>
          <a:p>
            <a:r>
              <a:rPr lang="es-ES" sz="5400" dirty="0">
                <a:solidFill>
                  <a:schemeClr val="bg1"/>
                </a:solidFill>
              </a:rPr>
              <a:t>1</a:t>
            </a:r>
          </a:p>
        </p:txBody>
      </p:sp>
      <p:cxnSp>
        <p:nvCxnSpPr>
          <p:cNvPr id="12" name="23 Conector recto">
            <a:extLst>
              <a:ext uri="{FF2B5EF4-FFF2-40B4-BE49-F238E27FC236}">
                <a16:creationId xmlns:a16="http://schemas.microsoft.com/office/drawing/2014/main" id="{48E452AC-E5E9-410A-843F-0AC17A96BC5A}"/>
              </a:ext>
            </a:extLst>
          </p:cNvPr>
          <p:cNvCxnSpPr>
            <a:cxnSpLocks/>
          </p:cNvCxnSpPr>
          <p:nvPr userDrawn="1"/>
        </p:nvCxnSpPr>
        <p:spPr bwMode="auto">
          <a:xfrm>
            <a:off x="4739680" y="2636912"/>
            <a:ext cx="0" cy="7920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upo 12">
            <a:extLst>
              <a:ext uri="{FF2B5EF4-FFF2-40B4-BE49-F238E27FC236}">
                <a16:creationId xmlns:a16="http://schemas.microsoft.com/office/drawing/2014/main" id="{0725CD02-8D52-4B5B-AD46-F980BD9A58CA}"/>
              </a:ext>
            </a:extLst>
          </p:cNvPr>
          <p:cNvGrpSpPr/>
          <p:nvPr userDrawn="1"/>
        </p:nvGrpSpPr>
        <p:grpSpPr>
          <a:xfrm>
            <a:off x="3125" y="6544139"/>
            <a:ext cx="12188875" cy="365125"/>
            <a:chOff x="-12698" y="6544139"/>
            <a:chExt cx="9156698" cy="365125"/>
          </a:xfrm>
        </p:grpSpPr>
        <p:cxnSp>
          <p:nvCxnSpPr>
            <p:cNvPr id="14" name="Conector recto 13">
              <a:extLst>
                <a:ext uri="{FF2B5EF4-FFF2-40B4-BE49-F238E27FC236}">
                  <a16:creationId xmlns:a16="http://schemas.microsoft.com/office/drawing/2014/main" id="{DEAF00E0-3CCD-4F0F-966A-5E48F293D2F2}"/>
                </a:ext>
              </a:extLst>
            </p:cNvPr>
            <p:cNvCxnSpPr>
              <a:cxnSpLocks/>
            </p:cNvCxnSpPr>
            <p:nvPr/>
          </p:nvCxnSpPr>
          <p:spPr>
            <a:xfrm>
              <a:off x="0" y="6565602"/>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Marcador de pie de página 18">
              <a:extLst>
                <a:ext uri="{FF2B5EF4-FFF2-40B4-BE49-F238E27FC236}">
                  <a16:creationId xmlns:a16="http://schemas.microsoft.com/office/drawing/2014/main" id="{87A66CE9-91B1-4C97-970B-ACBA1E6BA874}"/>
                </a:ext>
              </a:extLst>
            </p:cNvPr>
            <p:cNvSpPr txBox="1">
              <a:spLocks/>
            </p:cNvSpPr>
            <p:nvPr/>
          </p:nvSpPr>
          <p:spPr>
            <a:xfrm>
              <a:off x="6785991" y="6544139"/>
              <a:ext cx="2321495" cy="365125"/>
            </a:xfrm>
            <a:prstGeom prst="rect">
              <a:avLst/>
            </a:prstGeom>
          </p:spPr>
          <p:txBody>
            <a:bodyPr/>
            <a:lstStyle>
              <a:defPPr>
                <a:defRPr lang="es-ES"/>
              </a:defPPr>
              <a:lvl1pPr marL="0" algn="r"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s-ES" sz="1000" dirty="0">
                  <a:solidFill>
                    <a:srgbClr val="333F48"/>
                  </a:solidFill>
                  <a:latin typeface="HelveticaNeueLT Pro 45 Lt" panose="020B0403020202020204" pitchFamily="34" charset="0"/>
                </a:rPr>
                <a:t>ICEX España Exportación e Inversiones</a:t>
              </a:r>
            </a:p>
          </p:txBody>
        </p:sp>
        <p:sp>
          <p:nvSpPr>
            <p:cNvPr id="16" name="Rectángulo 15">
              <a:extLst>
                <a:ext uri="{FF2B5EF4-FFF2-40B4-BE49-F238E27FC236}">
                  <a16:creationId xmlns:a16="http://schemas.microsoft.com/office/drawing/2014/main" id="{A5DC7412-3874-4EC4-85CF-A6EEE6BA0346}"/>
                </a:ext>
              </a:extLst>
            </p:cNvPr>
            <p:cNvSpPr/>
            <p:nvPr/>
          </p:nvSpPr>
          <p:spPr>
            <a:xfrm>
              <a:off x="-12698" y="6560162"/>
              <a:ext cx="336226" cy="297838"/>
            </a:xfrm>
            <a:prstGeom prst="rect">
              <a:avLst/>
            </a:prstGeom>
            <a:solidFill>
              <a:srgbClr val="DA291C"/>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900"/>
                </a:lnSpc>
                <a:tabLst>
                  <a:tab pos="1169988" algn="l"/>
                </a:tabLst>
              </a:pPr>
              <a:endParaRPr lang="es-ES" dirty="0"/>
            </a:p>
          </p:txBody>
        </p:sp>
      </p:grpSp>
      <p:sp>
        <p:nvSpPr>
          <p:cNvPr id="20" name="Rectángulo 19">
            <a:extLst>
              <a:ext uri="{FF2B5EF4-FFF2-40B4-BE49-F238E27FC236}">
                <a16:creationId xmlns:a16="http://schemas.microsoft.com/office/drawing/2014/main" id="{1C104496-A8C3-45A1-BC72-E4B17163809D}"/>
              </a:ext>
            </a:extLst>
          </p:cNvPr>
          <p:cNvSpPr/>
          <p:nvPr userDrawn="1"/>
        </p:nvSpPr>
        <p:spPr>
          <a:xfrm>
            <a:off x="1133475" y="1306800"/>
            <a:ext cx="11058000" cy="4680520"/>
          </a:xfrm>
          <a:prstGeom prst="rect">
            <a:avLst/>
          </a:prstGeom>
          <a:solidFill>
            <a:srgbClr val="D52B1E"/>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900"/>
              </a:lnSpc>
              <a:tabLst>
                <a:tab pos="1169988" algn="l"/>
              </a:tabLst>
            </a:pPr>
            <a:endParaRPr lang="es-ES" dirty="0"/>
          </a:p>
        </p:txBody>
      </p:sp>
      <p:cxnSp>
        <p:nvCxnSpPr>
          <p:cNvPr id="21" name="23 Conector recto">
            <a:extLst>
              <a:ext uri="{FF2B5EF4-FFF2-40B4-BE49-F238E27FC236}">
                <a16:creationId xmlns:a16="http://schemas.microsoft.com/office/drawing/2014/main" id="{864E6C7B-993F-4C07-B255-2255D513306A}"/>
              </a:ext>
            </a:extLst>
          </p:cNvPr>
          <p:cNvCxnSpPr>
            <a:cxnSpLocks/>
          </p:cNvCxnSpPr>
          <p:nvPr userDrawn="1"/>
        </p:nvCxnSpPr>
        <p:spPr bwMode="auto">
          <a:xfrm>
            <a:off x="2901355" y="2789312"/>
            <a:ext cx="0" cy="7920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9891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4 Rectángulo">
            <a:extLst>
              <a:ext uri="{FF2B5EF4-FFF2-40B4-BE49-F238E27FC236}">
                <a16:creationId xmlns:a16="http://schemas.microsoft.com/office/drawing/2014/main" id="{3779D6A1-084D-4276-86C5-2E2F775CF474}"/>
              </a:ext>
            </a:extLst>
          </p:cNvPr>
          <p:cNvSpPr/>
          <p:nvPr userDrawn="1"/>
        </p:nvSpPr>
        <p:spPr>
          <a:xfrm>
            <a:off x="-5552" y="-5680"/>
            <a:ext cx="12197552" cy="6863680"/>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pic>
        <p:nvPicPr>
          <p:cNvPr id="12" name="Imagen 11">
            <a:extLst>
              <a:ext uri="{FF2B5EF4-FFF2-40B4-BE49-F238E27FC236}">
                <a16:creationId xmlns:a16="http://schemas.microsoft.com/office/drawing/2014/main" id="{70591668-993F-4BDC-BC4A-A8E9FD12A430}"/>
              </a:ext>
            </a:extLst>
          </p:cNvPr>
          <p:cNvPicPr>
            <a:picLocks noChangeAspect="1"/>
          </p:cNvPicPr>
          <p:nvPr userDrawn="1"/>
        </p:nvPicPr>
        <p:blipFill rotWithShape="1">
          <a:blip r:embed="rId13">
            <a:extLst>
              <a:ext uri="{BEBA8EAE-BF5A-486C-A8C5-ECC9F3942E4B}">
                <a14:imgProps xmlns:a14="http://schemas.microsoft.com/office/drawing/2010/main">
                  <a14:imgLayer r:embed="rId14">
                    <a14:imgEffect>
                      <a14:backgroundRemoval t="36134" b="48459" l="57560" r="73940">
                        <a14:foregroundMark x1="66618" y1="41406" x2="66618" y2="41406"/>
                        <a14:foregroundMark x1="66105" y1="44010" x2="66105" y2="44010"/>
                        <a14:foregroundMark x1="66105" y1="47266" x2="66105" y2="47266"/>
                        <a14:foregroundMark x1="61859" y1="46094" x2="61859" y2="46094"/>
                        <a14:foregroundMark x1="58931" y1="45573" x2="58931" y2="45573"/>
                        <a14:foregroundMark x1="59078" y1="40885" x2="59078" y2="40885"/>
                      </a14:backgroundRemoval>
                    </a14:imgEffect>
                  </a14:imgLayer>
                </a14:imgProps>
              </a:ext>
            </a:extLst>
          </a:blip>
          <a:srcRect l="55512" t="34593" r="24013" b="50000"/>
          <a:stretch/>
        </p:blipFill>
        <p:spPr>
          <a:xfrm>
            <a:off x="10360902" y="-126075"/>
            <a:ext cx="2054056" cy="869025"/>
          </a:xfrm>
          <a:prstGeom prst="rect">
            <a:avLst/>
          </a:prstGeom>
        </p:spPr>
      </p:pic>
      <p:grpSp>
        <p:nvGrpSpPr>
          <p:cNvPr id="17" name="Grupo 16">
            <a:extLst>
              <a:ext uri="{FF2B5EF4-FFF2-40B4-BE49-F238E27FC236}">
                <a16:creationId xmlns:a16="http://schemas.microsoft.com/office/drawing/2014/main" id="{FDA170C2-CEA5-40B2-84B8-FD67D3F3D520}"/>
              </a:ext>
            </a:extLst>
          </p:cNvPr>
          <p:cNvGrpSpPr/>
          <p:nvPr userDrawn="1"/>
        </p:nvGrpSpPr>
        <p:grpSpPr>
          <a:xfrm>
            <a:off x="-5552" y="6545344"/>
            <a:ext cx="12197551" cy="347250"/>
            <a:chOff x="0" y="6544139"/>
            <a:chExt cx="9144000" cy="365125"/>
          </a:xfrm>
        </p:grpSpPr>
        <p:cxnSp>
          <p:nvCxnSpPr>
            <p:cNvPr id="18" name="Conector recto 17">
              <a:extLst>
                <a:ext uri="{FF2B5EF4-FFF2-40B4-BE49-F238E27FC236}">
                  <a16:creationId xmlns:a16="http://schemas.microsoft.com/office/drawing/2014/main" id="{0D36DB25-DF65-48F4-A3FC-F4AB24C4D80B}"/>
                </a:ext>
              </a:extLst>
            </p:cNvPr>
            <p:cNvCxnSpPr>
              <a:cxnSpLocks/>
            </p:cNvCxnSpPr>
            <p:nvPr/>
          </p:nvCxnSpPr>
          <p:spPr>
            <a:xfrm>
              <a:off x="0" y="6565602"/>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Marcador de pie de página 18">
              <a:extLst>
                <a:ext uri="{FF2B5EF4-FFF2-40B4-BE49-F238E27FC236}">
                  <a16:creationId xmlns:a16="http://schemas.microsoft.com/office/drawing/2014/main" id="{7C43AF8E-7ADA-4F9B-976D-B1946FA1FDAB}"/>
                </a:ext>
              </a:extLst>
            </p:cNvPr>
            <p:cNvSpPr txBox="1">
              <a:spLocks/>
            </p:cNvSpPr>
            <p:nvPr/>
          </p:nvSpPr>
          <p:spPr>
            <a:xfrm>
              <a:off x="6785991" y="6544139"/>
              <a:ext cx="2321495" cy="365125"/>
            </a:xfrm>
            <a:prstGeom prst="rect">
              <a:avLst/>
            </a:prstGeom>
          </p:spPr>
          <p:txBody>
            <a:bodyPr/>
            <a:lstStyle>
              <a:defPPr>
                <a:defRPr lang="es-ES"/>
              </a:defPPr>
              <a:lvl1pPr marL="0" algn="r"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s-ES" sz="1000" dirty="0">
                  <a:solidFill>
                    <a:schemeClr val="bg1"/>
                  </a:solidFill>
                  <a:latin typeface="HelveticaNeueLT Pro 45 Lt" panose="020B0403020202020204" pitchFamily="34" charset="0"/>
                </a:rPr>
                <a:t>ICEX España Exportación e Inversiones</a:t>
              </a:r>
            </a:p>
          </p:txBody>
        </p:sp>
      </p:grpSp>
      <p:sp>
        <p:nvSpPr>
          <p:cNvPr id="26" name="Rectángulo 25">
            <a:extLst>
              <a:ext uri="{FF2B5EF4-FFF2-40B4-BE49-F238E27FC236}">
                <a16:creationId xmlns:a16="http://schemas.microsoft.com/office/drawing/2014/main" id="{5A2401B6-B159-4DAD-A790-C8843E54E1C4}"/>
              </a:ext>
            </a:extLst>
          </p:cNvPr>
          <p:cNvSpPr/>
          <p:nvPr userDrawn="1"/>
        </p:nvSpPr>
        <p:spPr>
          <a:xfrm>
            <a:off x="1133475" y="1304932"/>
            <a:ext cx="11058524" cy="4842081"/>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900"/>
              </a:lnSpc>
              <a:tabLst>
                <a:tab pos="1169988" algn="l"/>
              </a:tabLst>
            </a:pPr>
            <a:endParaRPr lang="es-ES" dirty="0"/>
          </a:p>
        </p:txBody>
      </p:sp>
      <p:cxnSp>
        <p:nvCxnSpPr>
          <p:cNvPr id="32" name="23 Conector recto">
            <a:extLst>
              <a:ext uri="{FF2B5EF4-FFF2-40B4-BE49-F238E27FC236}">
                <a16:creationId xmlns:a16="http://schemas.microsoft.com/office/drawing/2014/main" id="{B8798AB3-8E10-498B-A282-3D356262CD45}"/>
              </a:ext>
            </a:extLst>
          </p:cNvPr>
          <p:cNvCxnSpPr>
            <a:cxnSpLocks/>
          </p:cNvCxnSpPr>
          <p:nvPr userDrawn="1"/>
        </p:nvCxnSpPr>
        <p:spPr bwMode="auto">
          <a:xfrm>
            <a:off x="2901355" y="2789312"/>
            <a:ext cx="0" cy="7920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23 Conector recto">
            <a:extLst>
              <a:ext uri="{FF2B5EF4-FFF2-40B4-BE49-F238E27FC236}">
                <a16:creationId xmlns:a16="http://schemas.microsoft.com/office/drawing/2014/main" id="{0EB754EA-DE61-4C53-A578-2CC9A9F6EE2F}"/>
              </a:ext>
            </a:extLst>
          </p:cNvPr>
          <p:cNvCxnSpPr>
            <a:cxnSpLocks/>
          </p:cNvCxnSpPr>
          <p:nvPr userDrawn="1"/>
        </p:nvCxnSpPr>
        <p:spPr bwMode="auto">
          <a:xfrm>
            <a:off x="2901355" y="2789312"/>
            <a:ext cx="0" cy="792088"/>
          </a:xfrm>
          <a:prstGeom prst="line">
            <a:avLst/>
          </a:prstGeom>
          <a:ln>
            <a:solidFill>
              <a:srgbClr val="DA29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8542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uadroTexto 6"/>
          <p:cNvSpPr txBox="1"/>
          <p:nvPr userDrawn="1"/>
        </p:nvSpPr>
        <p:spPr>
          <a:xfrm>
            <a:off x="9779013" y="6225686"/>
            <a:ext cx="2304256" cy="369332"/>
          </a:xfrm>
          <a:prstGeom prst="rect">
            <a:avLst/>
          </a:prstGeom>
          <a:noFill/>
        </p:spPr>
        <p:txBody>
          <a:bodyPr wrap="square" rtlCol="0">
            <a:spAutoFit/>
          </a:bodyPr>
          <a:lstStyle/>
          <a:p>
            <a:pPr algn="ctr"/>
            <a:r>
              <a:rPr lang="es-ES" sz="1800" dirty="0">
                <a:solidFill>
                  <a:srgbClr val="DA291C"/>
                </a:solidFill>
                <a:latin typeface="HelveticaNeueLT Pro 45 Lt" panose="020B0403020202020204" pitchFamily="34" charset="0"/>
              </a:rPr>
              <a:t>(+34) 913 497 100</a:t>
            </a:r>
          </a:p>
        </p:txBody>
      </p:sp>
      <p:pic>
        <p:nvPicPr>
          <p:cNvPr id="8" name="Imagen 7">
            <a:extLst>
              <a:ext uri="{FF2B5EF4-FFF2-40B4-BE49-F238E27FC236}">
                <a16:creationId xmlns:a16="http://schemas.microsoft.com/office/drawing/2014/main" id="{70092820-8F9C-4167-9744-3C0E61BEA79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77459" y="2490280"/>
            <a:ext cx="8121796" cy="1172297"/>
          </a:xfrm>
          <a:prstGeom prst="rect">
            <a:avLst/>
          </a:prstGeom>
        </p:spPr>
      </p:pic>
      <p:sp>
        <p:nvSpPr>
          <p:cNvPr id="10" name="CuadroTexto 9">
            <a:extLst>
              <a:ext uri="{FF2B5EF4-FFF2-40B4-BE49-F238E27FC236}">
                <a16:creationId xmlns:a16="http://schemas.microsoft.com/office/drawing/2014/main" id="{32B68625-4CA8-49DE-9F2D-CF248602A404}"/>
              </a:ext>
            </a:extLst>
          </p:cNvPr>
          <p:cNvSpPr txBox="1"/>
          <p:nvPr userDrawn="1"/>
        </p:nvSpPr>
        <p:spPr>
          <a:xfrm>
            <a:off x="237879" y="6177032"/>
            <a:ext cx="1454309" cy="369332"/>
          </a:xfrm>
          <a:prstGeom prst="rect">
            <a:avLst/>
          </a:prstGeom>
          <a:noFill/>
        </p:spPr>
        <p:txBody>
          <a:bodyPr wrap="none" rtlCol="0">
            <a:spAutoFit/>
          </a:bodyPr>
          <a:lstStyle/>
          <a:p>
            <a:r>
              <a:rPr lang="es-ES" sz="1800" dirty="0">
                <a:solidFill>
                  <a:srgbClr val="333F48"/>
                </a:solidFill>
                <a:latin typeface="HelveticaNeueLT Pro 45 Lt" panose="020B0403020202020204" pitchFamily="34" charset="0"/>
              </a:rPr>
              <a:t>www.icex.es</a:t>
            </a:r>
          </a:p>
        </p:txBody>
      </p:sp>
      <p:sp>
        <p:nvSpPr>
          <p:cNvPr id="11" name="CuadroTexto 10">
            <a:extLst>
              <a:ext uri="{FF2B5EF4-FFF2-40B4-BE49-F238E27FC236}">
                <a16:creationId xmlns:a16="http://schemas.microsoft.com/office/drawing/2014/main" id="{4D541068-3CC1-46BD-ACFB-A6F77A5C6051}"/>
              </a:ext>
            </a:extLst>
          </p:cNvPr>
          <p:cNvSpPr txBox="1"/>
          <p:nvPr userDrawn="1"/>
        </p:nvSpPr>
        <p:spPr>
          <a:xfrm>
            <a:off x="2077459" y="4027076"/>
            <a:ext cx="8064896" cy="461665"/>
          </a:xfrm>
          <a:prstGeom prst="rect">
            <a:avLst/>
          </a:prstGeom>
          <a:noFill/>
        </p:spPr>
        <p:txBody>
          <a:bodyPr wrap="square" rtlCol="0">
            <a:spAutoFit/>
          </a:bodyPr>
          <a:lstStyle/>
          <a:p>
            <a:pPr algn="ctr"/>
            <a:r>
              <a:rPr lang="es-ES" sz="2400" b="1" dirty="0">
                <a:solidFill>
                  <a:srgbClr val="DA291C"/>
                </a:solidFill>
                <a:latin typeface="HelveticaNeueLT Pro 45 Lt" panose="020B0403020202020204" pitchFamily="34" charset="0"/>
              </a:rPr>
              <a:t>MUCHAS GRACIAS POR SU ATENCIÓN</a:t>
            </a:r>
          </a:p>
        </p:txBody>
      </p:sp>
    </p:spTree>
    <p:extLst>
      <p:ext uri="{BB962C8B-B14F-4D97-AF65-F5344CB8AC3E}">
        <p14:creationId xmlns:p14="http://schemas.microsoft.com/office/powerpoint/2010/main" val="9120969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5 Rectángulo"/>
          <p:cNvSpPr/>
          <p:nvPr userDrawn="1"/>
        </p:nvSpPr>
        <p:spPr>
          <a:xfrm>
            <a:off x="1" y="-3"/>
            <a:ext cx="12192000" cy="6858003"/>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12" name="CuadroTexto 11"/>
          <p:cNvSpPr txBox="1"/>
          <p:nvPr userDrawn="1"/>
        </p:nvSpPr>
        <p:spPr>
          <a:xfrm>
            <a:off x="244131" y="6176762"/>
            <a:ext cx="2304256" cy="369332"/>
          </a:xfrm>
          <a:prstGeom prst="rect">
            <a:avLst/>
          </a:prstGeom>
          <a:noFill/>
        </p:spPr>
        <p:txBody>
          <a:bodyPr wrap="square" rtlCol="0">
            <a:spAutoFit/>
          </a:bodyPr>
          <a:lstStyle/>
          <a:p>
            <a:r>
              <a:rPr lang="es-ES" dirty="0">
                <a:solidFill>
                  <a:schemeClr val="bg1"/>
                </a:solidFill>
                <a:latin typeface="HelveticaNeueLT Pro 45 Lt" panose="020B0403020202020204" pitchFamily="34" charset="0"/>
              </a:rPr>
              <a:t>www.icex.es</a:t>
            </a:r>
          </a:p>
        </p:txBody>
      </p:sp>
      <p:sp>
        <p:nvSpPr>
          <p:cNvPr id="13" name="CuadroTexto 12"/>
          <p:cNvSpPr txBox="1"/>
          <p:nvPr userDrawn="1"/>
        </p:nvSpPr>
        <p:spPr>
          <a:xfrm>
            <a:off x="9640811" y="6239927"/>
            <a:ext cx="2304256" cy="369332"/>
          </a:xfrm>
          <a:prstGeom prst="rect">
            <a:avLst/>
          </a:prstGeom>
          <a:noFill/>
        </p:spPr>
        <p:txBody>
          <a:bodyPr wrap="square" rtlCol="0">
            <a:spAutoFit/>
          </a:bodyPr>
          <a:lstStyle/>
          <a:p>
            <a:pPr algn="r"/>
            <a:r>
              <a:rPr lang="es-ES" dirty="0">
                <a:solidFill>
                  <a:schemeClr val="bg1"/>
                </a:solidFill>
                <a:latin typeface="HelveticaNeueLT Pro 45 Lt" panose="020B0403020202020204" pitchFamily="34" charset="0"/>
              </a:rPr>
              <a:t>(+34) 913 497 100</a:t>
            </a:r>
          </a:p>
        </p:txBody>
      </p:sp>
      <p:pic>
        <p:nvPicPr>
          <p:cNvPr id="14" name="Imagen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3266" y="2189030"/>
            <a:ext cx="8959197" cy="1779243"/>
          </a:xfrm>
          <a:prstGeom prst="rect">
            <a:avLst/>
          </a:prstGeom>
        </p:spPr>
      </p:pic>
      <p:sp>
        <p:nvSpPr>
          <p:cNvPr id="15" name="Marcador de texto 3"/>
          <p:cNvSpPr txBox="1">
            <a:spLocks/>
          </p:cNvSpPr>
          <p:nvPr userDrawn="1"/>
        </p:nvSpPr>
        <p:spPr>
          <a:xfrm>
            <a:off x="2345712" y="4089419"/>
            <a:ext cx="7524830" cy="478659"/>
          </a:xfrm>
          <a:prstGeom prst="rect">
            <a:avLst/>
          </a:prstGeom>
        </p:spPr>
        <p:txBody>
          <a:bodyPr>
            <a:normAutofit/>
          </a:bodyPr>
          <a:lstStyle>
            <a:lvl1pPr marL="0" indent="0" algn="ctr" defTabSz="914400" rtl="0" eaLnBrk="1" latinLnBrk="0" hangingPunct="1">
              <a:lnSpc>
                <a:spcPct val="90000"/>
              </a:lnSpc>
              <a:spcBef>
                <a:spcPts val="1000"/>
              </a:spcBef>
              <a:buFontTx/>
              <a:buNone/>
              <a:defRPr kumimoji="0" lang="es-ES" sz="2400" b="0" i="0" u="none" strike="noStrike" kern="1200" cap="none" spc="0" normalizeH="0" baseline="0" smtClean="0">
                <a:ln>
                  <a:noFill/>
                </a:ln>
                <a:solidFill>
                  <a:srgbClr val="FFFFFF"/>
                </a:solidFill>
                <a:effectLst/>
                <a:uLnTx/>
                <a:uFillTx/>
                <a:latin typeface="HelveticaNeueLT Std Lt"/>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dirty="0">
                <a:latin typeface="HelveticaNeueLT Pro 45 Lt" panose="020B0403020202020204" pitchFamily="34" charset="0"/>
              </a:rPr>
              <a:t>MUCHAS GRACIAS POR SU ATENCIÓN</a:t>
            </a:r>
          </a:p>
        </p:txBody>
      </p:sp>
    </p:spTree>
    <p:extLst>
      <p:ext uri="{BB962C8B-B14F-4D97-AF65-F5344CB8AC3E}">
        <p14:creationId xmlns:p14="http://schemas.microsoft.com/office/powerpoint/2010/main" val="35038981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5.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emf"/><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 Id="rId5" Type="http://schemas.openxmlformats.org/officeDocument/2006/relationships/image" Target="../media/image55.jpeg"/><Relationship Id="rId4" Type="http://schemas.openxmlformats.org/officeDocument/2006/relationships/hyperlink" Target="mailto:Esther.espinosa@icex.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4">
            <a:extLst>
              <a:ext uri="{FF2B5EF4-FFF2-40B4-BE49-F238E27FC236}">
                <a16:creationId xmlns:a16="http://schemas.microsoft.com/office/drawing/2014/main" id="{2697A3A1-88B9-4F11-BDCE-0969A610644E}"/>
              </a:ext>
            </a:extLst>
          </p:cNvPr>
          <p:cNvSpPr txBox="1">
            <a:spLocks/>
          </p:cNvSpPr>
          <p:nvPr/>
        </p:nvSpPr>
        <p:spPr>
          <a:xfrm>
            <a:off x="7859249" y="5394525"/>
            <a:ext cx="3510507" cy="532999"/>
          </a:xfrm>
          <a:prstGeom prst="rect">
            <a:avLst/>
          </a:prstGeom>
        </p:spPr>
        <p:txBody>
          <a:bodyPr vert="horz" lIns="91440" tIns="45720" rIns="91440" bIns="45720" rtlCol="0" anchor="ctr"/>
          <a:lstStyle>
            <a:defPPr>
              <a:defRPr lang="es-ES"/>
            </a:defPPr>
            <a:lvl1pPr marL="0" algn="ctr" defTabSz="914400" rtl="0" eaLnBrk="1" latinLnBrk="0" hangingPunct="1">
              <a:defRPr lang="es-ES" sz="1200" kern="1200" dirty="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dirty="0">
                <a:solidFill>
                  <a:srgbClr val="333F48"/>
                </a:solidFill>
              </a:rPr>
              <a:t>Dirección Económico-Financiera</a:t>
            </a:r>
          </a:p>
          <a:p>
            <a:pPr algn="l"/>
            <a:r>
              <a:rPr lang="es-ES" dirty="0">
                <a:solidFill>
                  <a:srgbClr val="333F48"/>
                </a:solidFill>
              </a:rPr>
              <a:t>26 de noviembre de 2025</a:t>
            </a:r>
            <a:endParaRPr dirty="0">
              <a:solidFill>
                <a:srgbClr val="333F48"/>
              </a:solidFill>
            </a:endParaRPr>
          </a:p>
        </p:txBody>
      </p:sp>
      <p:sp>
        <p:nvSpPr>
          <p:cNvPr id="3" name="Título 3">
            <a:extLst>
              <a:ext uri="{FF2B5EF4-FFF2-40B4-BE49-F238E27FC236}">
                <a16:creationId xmlns:a16="http://schemas.microsoft.com/office/drawing/2014/main" id="{84DC5B09-C06B-6EA0-2259-A9FA87CC336B}"/>
              </a:ext>
            </a:extLst>
          </p:cNvPr>
          <p:cNvSpPr txBox="1">
            <a:spLocks/>
          </p:cNvSpPr>
          <p:nvPr/>
        </p:nvSpPr>
        <p:spPr>
          <a:xfrm>
            <a:off x="1337303" y="2632412"/>
            <a:ext cx="7205806" cy="5563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HelveticaNeueLT Pro 75 Bd (Títulos)"/>
                <a:ea typeface="+mj-ea"/>
                <a:cs typeface="+mj-cs"/>
              </a:defRPr>
            </a:lvl1pPr>
          </a:lstStyle>
          <a:p>
            <a:r>
              <a:rPr lang="es-ES" sz="3600" cap="all" dirty="0">
                <a:solidFill>
                  <a:srgbClr val="DA291C"/>
                </a:solidFill>
              </a:rPr>
              <a:t>PROPUESTAS DE GASTO</a:t>
            </a:r>
          </a:p>
        </p:txBody>
      </p:sp>
    </p:spTree>
    <p:extLst>
      <p:ext uri="{BB962C8B-B14F-4D97-AF65-F5344CB8AC3E}">
        <p14:creationId xmlns:p14="http://schemas.microsoft.com/office/powerpoint/2010/main" val="63146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130CE-EC49-4707-6A23-84DD2003FDA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DD4F4C6-514B-7D0B-A9FB-A52FF06F34C6}"/>
              </a:ext>
            </a:extLst>
          </p:cNvPr>
          <p:cNvSpPr>
            <a:spLocks noGrp="1"/>
          </p:cNvSpPr>
          <p:nvPr>
            <p:ph type="ctrTitle"/>
          </p:nvPr>
        </p:nvSpPr>
        <p:spPr>
          <a:xfrm>
            <a:off x="493219" y="906233"/>
            <a:ext cx="10069485" cy="728339"/>
          </a:xfrm>
        </p:spPr>
        <p:txBody>
          <a:bodyPr/>
          <a:lstStyle/>
          <a:p>
            <a:pPr marL="266700" indent="-266700" algn="l"/>
            <a:r>
              <a:rPr lang="es-ES" sz="2000" dirty="0">
                <a:solidFill>
                  <a:srgbClr val="DA291C"/>
                </a:solidFill>
                <a:latin typeface="HelveticaNeueLT Std" panose="020B0604020202020204" pitchFamily="34" charset="0"/>
                <a:ea typeface="+mn-ea"/>
                <a:cs typeface="Arial" pitchFamily="34" charset="0"/>
              </a:rPr>
              <a:t>2.3. COMENTARIOS DE PROPUESTA Y DE GASTO </a:t>
            </a:r>
            <a:br>
              <a:rPr lang="es-ES" sz="2100" dirty="0">
                <a:solidFill>
                  <a:srgbClr val="DA291C"/>
                </a:solidFill>
                <a:latin typeface="HelveticaNeueLT Std" panose="020B0604020202020204" pitchFamily="34" charset="0"/>
                <a:ea typeface="+mn-ea"/>
                <a:cs typeface="Arial" pitchFamily="34" charset="0"/>
              </a:rPr>
            </a:br>
            <a:br>
              <a:rPr lang="es-ES" sz="2100" dirty="0">
                <a:highlight>
                  <a:srgbClr val="FFFF00"/>
                </a:highlight>
                <a:latin typeface="HelveticaNeueLT Pro 45 Lt" panose="020B0403020202020204" pitchFamily="34" charset="0"/>
              </a:rPr>
            </a:br>
            <a:endParaRPr lang="es-ES" sz="2100" dirty="0">
              <a:highlight>
                <a:srgbClr val="FFFF00"/>
              </a:highlight>
              <a:latin typeface="HelveticaNeueLT Pro 45 Lt" panose="020B0403020202020204" pitchFamily="34" charset="0"/>
            </a:endParaRPr>
          </a:p>
        </p:txBody>
      </p:sp>
      <p:sp>
        <p:nvSpPr>
          <p:cNvPr id="3" name="Subtítulo 2">
            <a:extLst>
              <a:ext uri="{FF2B5EF4-FFF2-40B4-BE49-F238E27FC236}">
                <a16:creationId xmlns:a16="http://schemas.microsoft.com/office/drawing/2014/main" id="{121584C6-F279-0A8B-0D66-DC98E80199B4}"/>
              </a:ext>
            </a:extLst>
          </p:cNvPr>
          <p:cNvSpPr>
            <a:spLocks noGrp="1"/>
          </p:cNvSpPr>
          <p:nvPr>
            <p:ph type="subTitle" idx="1"/>
          </p:nvPr>
        </p:nvSpPr>
        <p:spPr>
          <a:xfrm>
            <a:off x="884807" y="1749455"/>
            <a:ext cx="10257905" cy="3980652"/>
          </a:xfrm>
        </p:spPr>
        <p:txBody>
          <a:bodyPr/>
          <a:lstStyle/>
          <a:p>
            <a:pPr algn="l"/>
            <a:r>
              <a:rPr lang="es-ES" sz="1700" b="1" dirty="0">
                <a:solidFill>
                  <a:srgbClr val="DA291C"/>
                </a:solidFill>
                <a:latin typeface="HelveticaNeueLT Pro 45 Lt" panose="020B0403020202020204" pitchFamily="34" charset="0"/>
              </a:rPr>
              <a:t>COMENTARIO DE LA PROPUESTA</a:t>
            </a:r>
          </a:p>
          <a:p>
            <a:pPr algn="l"/>
            <a:endParaRPr lang="es-ES" sz="1700" b="1" dirty="0">
              <a:solidFill>
                <a:srgbClr val="DA291C"/>
              </a:solidFill>
              <a:latin typeface="HelveticaNeueLT Pro 45 Lt" panose="020B0403020202020204" pitchFamily="34" charset="0"/>
            </a:endParaRPr>
          </a:p>
          <a:p>
            <a:pPr marL="285750" indent="-285750" algn="l">
              <a:buFont typeface="Arial" panose="020B0604020202020204" pitchFamily="34" charset="0"/>
              <a:buChar char="•"/>
            </a:pPr>
            <a:r>
              <a:rPr lang="es-ES" sz="1700" dirty="0">
                <a:latin typeface="HelveticaNeueLT Pro 45 Lt" panose="020B0403020202020204" pitchFamily="34" charset="0"/>
              </a:rPr>
              <a:t>Explicación de la actividad </a:t>
            </a:r>
          </a:p>
          <a:p>
            <a:pPr marL="285750" indent="-285750" algn="l">
              <a:buFont typeface="Arial" panose="020B0604020202020204" pitchFamily="34" charset="0"/>
              <a:buChar char="•"/>
            </a:pPr>
            <a:endParaRPr lang="es-ES" sz="1700" dirty="0">
              <a:latin typeface="HelveticaNeueLT Pro 45 Lt" panose="020B0403020202020204" pitchFamily="34" charset="0"/>
            </a:endParaRPr>
          </a:p>
          <a:p>
            <a:pPr marL="285750" indent="-285750" algn="l">
              <a:buFont typeface="Arial" panose="020B0604020202020204" pitchFamily="34" charset="0"/>
              <a:buChar char="•"/>
            </a:pPr>
            <a:r>
              <a:rPr lang="es-ES" sz="1700" dirty="0">
                <a:latin typeface="HelveticaNeueLT Pro 45 Lt" panose="020B0403020202020204" pitchFamily="34" charset="0"/>
              </a:rPr>
              <a:t>Análisis de su implementación jurídica: </a:t>
            </a:r>
          </a:p>
          <a:p>
            <a:pPr algn="l"/>
            <a:r>
              <a:rPr lang="es-ES" sz="1700" dirty="0">
                <a:latin typeface="HelveticaNeueLT Pro 45 Lt" panose="020B0403020202020204" pitchFamily="34" charset="0"/>
              </a:rPr>
              <a:t>	</a:t>
            </a:r>
            <a:r>
              <a:rPr lang="es-ES" sz="1400" dirty="0">
                <a:latin typeface="HelveticaNeueLT Pro 45 Lt" panose="020B0403020202020204" pitchFamily="34" charset="0"/>
              </a:rPr>
              <a:t>convenio, contrato de servicios, patrocinio…</a:t>
            </a:r>
          </a:p>
          <a:p>
            <a:pPr algn="l"/>
            <a:endParaRPr lang="es-ES" sz="1400" dirty="0">
              <a:latin typeface="HelveticaNeueLT Pro 45 Lt" panose="020B0403020202020204" pitchFamily="34" charset="0"/>
            </a:endParaRPr>
          </a:p>
          <a:p>
            <a:pPr marL="285750" indent="-285750" algn="l">
              <a:buFont typeface="Arial" panose="020B0604020202020204" pitchFamily="34" charset="0"/>
              <a:buChar char="•"/>
            </a:pPr>
            <a:r>
              <a:rPr lang="es-ES" sz="1700" dirty="0">
                <a:latin typeface="HelveticaNeueLT Pro 45 Lt" panose="020B0403020202020204" pitchFamily="34" charset="0"/>
              </a:rPr>
              <a:t>Indicación de los gastos que cubre la propuesta.</a:t>
            </a:r>
          </a:p>
          <a:p>
            <a:pPr marL="285750" indent="-285750" algn="l">
              <a:buFont typeface="Arial" panose="020B0604020202020204" pitchFamily="34" charset="0"/>
              <a:buChar char="•"/>
            </a:pPr>
            <a:endParaRPr lang="es-ES" sz="1700" dirty="0">
              <a:latin typeface="HelveticaNeueLT Pro 45 Lt" panose="020B0403020202020204" pitchFamily="34" charset="0"/>
            </a:endParaRPr>
          </a:p>
          <a:p>
            <a:pPr marL="285750" indent="-285750" algn="l">
              <a:buFont typeface="Arial" panose="020B0604020202020204" pitchFamily="34" charset="0"/>
              <a:buChar char="•"/>
            </a:pPr>
            <a:r>
              <a:rPr lang="es-ES" sz="1700" dirty="0">
                <a:latin typeface="HelveticaNeueLT Pro 45 Lt" panose="020B0403020202020204" pitchFamily="34" charset="0"/>
              </a:rPr>
              <a:t>Cuantía total de la propuesta (gasto) e ingreso asociado.</a:t>
            </a:r>
          </a:p>
          <a:p>
            <a:pPr algn="l"/>
            <a:endParaRPr lang="es-ES" sz="1400" i="1" dirty="0">
              <a:solidFill>
                <a:srgbClr val="FF0000"/>
              </a:solidFill>
              <a:latin typeface="HelveticaNeueLT Pro 45 Lt" panose="020B0403020202020204" pitchFamily="34" charset="0"/>
            </a:endParaRPr>
          </a:p>
          <a:p>
            <a:pPr algn="l"/>
            <a:endParaRPr lang="es-ES" sz="1400" i="1" dirty="0">
              <a:solidFill>
                <a:srgbClr val="FF0000"/>
              </a:solidFill>
              <a:latin typeface="HelveticaNeueLT Pro 45 Lt" panose="020B0403020202020204" pitchFamily="34" charset="0"/>
            </a:endParaRPr>
          </a:p>
          <a:p>
            <a:pPr algn="l"/>
            <a:endParaRPr lang="es-ES" sz="1400" i="1" dirty="0">
              <a:solidFill>
                <a:srgbClr val="FF0000"/>
              </a:solidFill>
              <a:latin typeface="HelveticaNeueLT Pro 45 Lt" panose="020B0403020202020204" pitchFamily="34" charset="0"/>
            </a:endParaRPr>
          </a:p>
        </p:txBody>
      </p:sp>
      <p:pic>
        <p:nvPicPr>
          <p:cNvPr id="7" name="Imagen 6">
            <a:extLst>
              <a:ext uri="{FF2B5EF4-FFF2-40B4-BE49-F238E27FC236}">
                <a16:creationId xmlns:a16="http://schemas.microsoft.com/office/drawing/2014/main" id="{5EF97275-4E10-2DFF-946C-6D8FFC04B038}"/>
              </a:ext>
            </a:extLst>
          </p:cNvPr>
          <p:cNvPicPr>
            <a:picLocks noChangeAspect="1"/>
          </p:cNvPicPr>
          <p:nvPr/>
        </p:nvPicPr>
        <p:blipFill>
          <a:blip r:embed="rId2"/>
          <a:stretch>
            <a:fillRect/>
          </a:stretch>
        </p:blipFill>
        <p:spPr>
          <a:xfrm>
            <a:off x="7547174" y="1270402"/>
            <a:ext cx="3419375" cy="4890595"/>
          </a:xfrm>
          <a:prstGeom prst="rect">
            <a:avLst/>
          </a:prstGeom>
          <a:ln>
            <a:solidFill>
              <a:schemeClr val="tx1"/>
            </a:solidFill>
          </a:ln>
        </p:spPr>
      </p:pic>
      <p:sp>
        <p:nvSpPr>
          <p:cNvPr id="5" name="CuadroTexto 4">
            <a:extLst>
              <a:ext uri="{FF2B5EF4-FFF2-40B4-BE49-F238E27FC236}">
                <a16:creationId xmlns:a16="http://schemas.microsoft.com/office/drawing/2014/main" id="{CC02D893-C4B9-5DED-65B9-A025EA193A3D}"/>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10</a:t>
            </a:fld>
            <a:endParaRPr lang="es-ES" sz="1400" dirty="0">
              <a:solidFill>
                <a:schemeClr val="bg1"/>
              </a:solidFill>
              <a:latin typeface="HelveticaNeueLT Pro 45 Lt" panose="020B0403020202020204" pitchFamily="34" charset="0"/>
            </a:endParaRPr>
          </a:p>
        </p:txBody>
      </p:sp>
    </p:spTree>
    <p:extLst>
      <p:ext uri="{BB962C8B-B14F-4D97-AF65-F5344CB8AC3E}">
        <p14:creationId xmlns:p14="http://schemas.microsoft.com/office/powerpoint/2010/main" val="2071832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3CCE3-F0DD-5F8C-144F-72C91B59BC9C}"/>
              </a:ext>
            </a:extLst>
          </p:cNvPr>
          <p:cNvSpPr>
            <a:spLocks noGrp="1"/>
          </p:cNvSpPr>
          <p:nvPr>
            <p:ph type="ctrTitle"/>
          </p:nvPr>
        </p:nvSpPr>
        <p:spPr>
          <a:xfrm>
            <a:off x="493219" y="906233"/>
            <a:ext cx="10069485" cy="728339"/>
          </a:xfrm>
        </p:spPr>
        <p:txBody>
          <a:bodyPr/>
          <a:lstStyle/>
          <a:p>
            <a:pPr marL="266700" indent="-266700" algn="l"/>
            <a:r>
              <a:rPr lang="es-ES" sz="2200" dirty="0">
                <a:solidFill>
                  <a:srgbClr val="DA291C"/>
                </a:solidFill>
                <a:latin typeface="HelveticaNeueLT Std" panose="020B0604020202020204" pitchFamily="34" charset="0"/>
                <a:ea typeface="+mn-ea"/>
                <a:cs typeface="Arial" pitchFamily="34" charset="0"/>
              </a:rPr>
              <a:t>2.3. </a:t>
            </a:r>
            <a:r>
              <a:rPr lang="es-ES" sz="2000" dirty="0">
                <a:solidFill>
                  <a:srgbClr val="DA291C"/>
                </a:solidFill>
                <a:latin typeface="HelveticaNeueLT Std" panose="020B0604020202020204" pitchFamily="34" charset="0"/>
                <a:ea typeface="+mn-ea"/>
                <a:cs typeface="Arial" pitchFamily="34" charset="0"/>
              </a:rPr>
              <a:t>COMENTARIOS DE PROPUESTA Y DE GASTO </a:t>
            </a:r>
            <a:br>
              <a:rPr lang="es-ES" sz="2100" dirty="0">
                <a:solidFill>
                  <a:srgbClr val="DA291C"/>
                </a:solidFill>
                <a:latin typeface="HelveticaNeueLT Std" panose="020B0604020202020204" pitchFamily="34" charset="0"/>
                <a:ea typeface="+mn-ea"/>
                <a:cs typeface="Arial" pitchFamily="34" charset="0"/>
              </a:rPr>
            </a:br>
            <a:br>
              <a:rPr lang="es-ES" sz="2100" dirty="0">
                <a:highlight>
                  <a:srgbClr val="FFFF00"/>
                </a:highlight>
                <a:latin typeface="HelveticaNeueLT Pro 45 Lt" panose="020B0403020202020204" pitchFamily="34" charset="0"/>
              </a:rPr>
            </a:br>
            <a:endParaRPr lang="es-ES" sz="2100" dirty="0">
              <a:highlight>
                <a:srgbClr val="FFFF00"/>
              </a:highlight>
              <a:latin typeface="HelveticaNeueLT Pro 45 Lt" panose="020B0403020202020204" pitchFamily="34" charset="0"/>
            </a:endParaRPr>
          </a:p>
        </p:txBody>
      </p:sp>
      <p:sp>
        <p:nvSpPr>
          <p:cNvPr id="3" name="Subtítulo 2">
            <a:extLst>
              <a:ext uri="{FF2B5EF4-FFF2-40B4-BE49-F238E27FC236}">
                <a16:creationId xmlns:a16="http://schemas.microsoft.com/office/drawing/2014/main" id="{E7530DD8-A4A2-671F-E86B-D46B276C6EE9}"/>
              </a:ext>
            </a:extLst>
          </p:cNvPr>
          <p:cNvSpPr>
            <a:spLocks noGrp="1"/>
          </p:cNvSpPr>
          <p:nvPr>
            <p:ph type="subTitle" idx="1"/>
          </p:nvPr>
        </p:nvSpPr>
        <p:spPr>
          <a:xfrm>
            <a:off x="1381956" y="1716558"/>
            <a:ext cx="10257905" cy="3980652"/>
          </a:xfrm>
        </p:spPr>
        <p:txBody>
          <a:bodyPr/>
          <a:lstStyle/>
          <a:p>
            <a:pPr algn="l"/>
            <a:r>
              <a:rPr lang="es-ES" sz="1700" b="1" dirty="0">
                <a:solidFill>
                  <a:srgbClr val="DA291C"/>
                </a:solidFill>
                <a:latin typeface="HelveticaNeueLT Pro 45 Lt" panose="020B0403020202020204" pitchFamily="34" charset="0"/>
              </a:rPr>
              <a:t>COMENTARIO DEL GASTO:</a:t>
            </a:r>
          </a:p>
          <a:p>
            <a:pPr algn="l"/>
            <a:endParaRPr lang="es-ES" sz="1700" b="1" dirty="0">
              <a:solidFill>
                <a:srgbClr val="DA291C"/>
              </a:solidFill>
              <a:latin typeface="HelveticaNeueLT Pro 45 Lt" panose="020B0403020202020204" pitchFamily="34" charset="0"/>
            </a:endParaRPr>
          </a:p>
          <a:p>
            <a:pPr marL="285750" indent="-285750" algn="l">
              <a:buFont typeface="Arial" panose="020B0604020202020204" pitchFamily="34" charset="0"/>
              <a:buChar char="•"/>
            </a:pPr>
            <a:r>
              <a:rPr lang="es-ES" sz="1700" dirty="0">
                <a:latin typeface="HelveticaNeueLT Pro 45 Lt" panose="020B0403020202020204" pitchFamily="34" charset="0"/>
              </a:rPr>
              <a:t>Explicación del gasto</a:t>
            </a:r>
          </a:p>
          <a:p>
            <a:pPr marL="285750" indent="-285750" algn="l">
              <a:buFont typeface="Arial" panose="020B0604020202020204" pitchFamily="34" charset="0"/>
              <a:buChar char="•"/>
            </a:pPr>
            <a:endParaRPr lang="es-ES" sz="1700" dirty="0">
              <a:latin typeface="HelveticaNeueLT Pro 45 Lt" panose="020B0403020202020204" pitchFamily="34" charset="0"/>
            </a:endParaRPr>
          </a:p>
          <a:p>
            <a:pPr marL="285750" indent="-285750" algn="l">
              <a:buFont typeface="Arial" panose="020B0604020202020204" pitchFamily="34" charset="0"/>
              <a:buChar char="•"/>
            </a:pPr>
            <a:r>
              <a:rPr lang="es-ES" sz="1700" dirty="0">
                <a:latin typeface="HelveticaNeueLT Pro 45 Lt" panose="020B0403020202020204" pitchFamily="34" charset="0"/>
              </a:rPr>
              <a:t>Forma jurídica que corresponda al gasto</a:t>
            </a:r>
          </a:p>
          <a:p>
            <a:pPr algn="l"/>
            <a:r>
              <a:rPr lang="es-ES" sz="1400" dirty="0">
                <a:latin typeface="HelveticaNeueLT Pro 45 Lt" panose="020B0403020202020204" pitchFamily="34" charset="0"/>
              </a:rPr>
              <a:t>    (convenio, patrocinio, contrato de servicios…)</a:t>
            </a:r>
          </a:p>
          <a:p>
            <a:pPr marL="285750" indent="-285750" algn="l">
              <a:buFont typeface="Arial" panose="020B0604020202020204" pitchFamily="34" charset="0"/>
              <a:buChar char="•"/>
            </a:pPr>
            <a:endParaRPr lang="es-ES" sz="1700" dirty="0">
              <a:latin typeface="HelveticaNeueLT Pro 45 Lt" panose="020B0403020202020204" pitchFamily="34" charset="0"/>
            </a:endParaRPr>
          </a:p>
          <a:p>
            <a:pPr marL="285750" indent="-285750" algn="l">
              <a:buFont typeface="Arial" panose="020B0604020202020204" pitchFamily="34" charset="0"/>
              <a:buChar char="•"/>
            </a:pPr>
            <a:r>
              <a:rPr lang="es-ES" sz="1700" dirty="0">
                <a:latin typeface="HelveticaNeueLT Pro 45 Lt" panose="020B0403020202020204" pitchFamily="34" charset="0"/>
              </a:rPr>
              <a:t>Cuantía del gasto</a:t>
            </a:r>
          </a:p>
          <a:p>
            <a:pPr algn="l"/>
            <a:r>
              <a:rPr lang="es-ES" sz="1700" i="1" dirty="0">
                <a:solidFill>
                  <a:srgbClr val="FF0000"/>
                </a:solidFill>
                <a:latin typeface="HelveticaNeueLT Pro 45 Lt" panose="020B0403020202020204" pitchFamily="34" charset="0"/>
              </a:rPr>
              <a:t>    </a:t>
            </a:r>
            <a:r>
              <a:rPr lang="es-ES" sz="1400" i="1" dirty="0">
                <a:solidFill>
                  <a:srgbClr val="FF0000"/>
                </a:solidFill>
                <a:latin typeface="HelveticaNeueLT Pro 45 Lt" panose="020B0403020202020204" pitchFamily="34" charset="0"/>
              </a:rPr>
              <a:t>¡atención a los cálculos y a la coincidencia de los importes con los del gasto!</a:t>
            </a:r>
          </a:p>
          <a:p>
            <a:pPr marL="285750" indent="-285750" algn="l">
              <a:buFont typeface="Arial" panose="020B0604020202020204" pitchFamily="34" charset="0"/>
              <a:buChar char="•"/>
            </a:pPr>
            <a:endParaRPr lang="es-ES" sz="1400" i="1" dirty="0">
              <a:solidFill>
                <a:srgbClr val="FF0000"/>
              </a:solidFill>
              <a:latin typeface="HelveticaNeueLT Pro 45 Lt" panose="020B0403020202020204" pitchFamily="34" charset="0"/>
            </a:endParaRPr>
          </a:p>
          <a:p>
            <a:pPr marL="285750" indent="-285750" algn="l">
              <a:buFont typeface="Arial" panose="020B0604020202020204" pitchFamily="34" charset="0"/>
              <a:buChar char="•"/>
            </a:pPr>
            <a:r>
              <a:rPr lang="es-ES" sz="1700" dirty="0">
                <a:latin typeface="HelveticaNeueLT Pro 45 Lt" panose="020B0403020202020204" pitchFamily="34" charset="0"/>
              </a:rPr>
              <a:t>En propuestas de ayuda </a:t>
            </a:r>
          </a:p>
          <a:p>
            <a:pPr algn="l"/>
            <a:r>
              <a:rPr lang="es-ES" sz="1700" i="1" dirty="0">
                <a:solidFill>
                  <a:srgbClr val="FF0000"/>
                </a:solidFill>
                <a:latin typeface="HelveticaNeueLT Pro 45 Lt" panose="020B0403020202020204" pitchFamily="34" charset="0"/>
              </a:rPr>
              <a:t>    </a:t>
            </a:r>
            <a:r>
              <a:rPr lang="es-ES" sz="1400" i="1" dirty="0">
                <a:solidFill>
                  <a:srgbClr val="FF0000"/>
                </a:solidFill>
                <a:latin typeface="HelveticaNeueLT Pro 45 Lt" panose="020B0403020202020204" pitchFamily="34" charset="0"/>
              </a:rPr>
              <a:t>¡el comentario del gasto es parte del comunicado de aprobación!</a:t>
            </a:r>
          </a:p>
          <a:p>
            <a:pPr algn="l"/>
            <a:endParaRPr lang="es-ES" sz="1400" i="1" dirty="0">
              <a:solidFill>
                <a:srgbClr val="FF0000"/>
              </a:solidFill>
              <a:latin typeface="HelveticaNeueLT Pro 45 Lt" panose="020B0403020202020204" pitchFamily="34" charset="0"/>
            </a:endParaRPr>
          </a:p>
          <a:p>
            <a:pPr algn="l"/>
            <a:endParaRPr lang="es-ES" sz="1400" i="1" dirty="0">
              <a:solidFill>
                <a:srgbClr val="FF0000"/>
              </a:solidFill>
              <a:latin typeface="HelveticaNeueLT Pro 45 Lt" panose="020B0403020202020204" pitchFamily="34" charset="0"/>
            </a:endParaRPr>
          </a:p>
          <a:p>
            <a:pPr algn="l"/>
            <a:endParaRPr lang="es-ES" sz="1400" i="1" dirty="0">
              <a:solidFill>
                <a:srgbClr val="FF0000"/>
              </a:solidFill>
              <a:latin typeface="HelveticaNeueLT Pro 45 Lt" panose="020B0403020202020204" pitchFamily="34" charset="0"/>
            </a:endParaRPr>
          </a:p>
        </p:txBody>
      </p:sp>
      <p:sp>
        <p:nvSpPr>
          <p:cNvPr id="4" name="CuadroTexto 3">
            <a:extLst>
              <a:ext uri="{FF2B5EF4-FFF2-40B4-BE49-F238E27FC236}">
                <a16:creationId xmlns:a16="http://schemas.microsoft.com/office/drawing/2014/main" id="{CC2B2ED6-F007-8751-8AE3-37976AF555F8}"/>
              </a:ext>
            </a:extLst>
          </p:cNvPr>
          <p:cNvSpPr txBox="1"/>
          <p:nvPr/>
        </p:nvSpPr>
        <p:spPr>
          <a:xfrm>
            <a:off x="0" y="6550223"/>
            <a:ext cx="401955" cy="307777"/>
          </a:xfrm>
          <a:prstGeom prst="rect">
            <a:avLst/>
          </a:prstGeom>
          <a:noFill/>
        </p:spPr>
        <p:txBody>
          <a:bodyPr wrap="square" rtlCol="0">
            <a:spAutoFit/>
          </a:bodyPr>
          <a:lstStyle/>
          <a:p>
            <a:r>
              <a:rPr lang="es-ES" sz="1400" dirty="0">
                <a:solidFill>
                  <a:schemeClr val="bg1"/>
                </a:solidFill>
                <a:latin typeface="HelveticaNeueLT Pro 45 Lt" panose="020B0403020202020204" pitchFamily="34" charset="0"/>
              </a:rPr>
              <a:t>0</a:t>
            </a:r>
            <a:fld id="{877EEE57-EAA5-4C02-9388-8BBF5CA1C0AE}" type="slidenum">
              <a:rPr lang="es-ES" sz="1400" smtClean="0">
                <a:solidFill>
                  <a:schemeClr val="bg1"/>
                </a:solidFill>
                <a:latin typeface="HelveticaNeueLT Pro 45 Lt" panose="020B0403020202020204" pitchFamily="34" charset="0"/>
              </a:rPr>
              <a:t>11</a:t>
            </a:fld>
            <a:endParaRPr lang="es-ES" sz="1400" dirty="0">
              <a:solidFill>
                <a:schemeClr val="bg1"/>
              </a:solidFill>
              <a:latin typeface="HelveticaNeueLT Pro 45 Lt" panose="020B0403020202020204" pitchFamily="34" charset="0"/>
            </a:endParaRPr>
          </a:p>
        </p:txBody>
      </p:sp>
      <p:pic>
        <p:nvPicPr>
          <p:cNvPr id="8" name="Imagen 7">
            <a:extLst>
              <a:ext uri="{FF2B5EF4-FFF2-40B4-BE49-F238E27FC236}">
                <a16:creationId xmlns:a16="http://schemas.microsoft.com/office/drawing/2014/main" id="{9B6C83D4-EECF-917C-FD8B-3710CA80DDB1}"/>
              </a:ext>
            </a:extLst>
          </p:cNvPr>
          <p:cNvPicPr>
            <a:picLocks noChangeAspect="1"/>
          </p:cNvPicPr>
          <p:nvPr/>
        </p:nvPicPr>
        <p:blipFill>
          <a:blip r:embed="rId2"/>
          <a:stretch>
            <a:fillRect/>
          </a:stretch>
        </p:blipFill>
        <p:spPr>
          <a:xfrm>
            <a:off x="7900988" y="1270402"/>
            <a:ext cx="3538970" cy="5105400"/>
          </a:xfrm>
          <a:prstGeom prst="rect">
            <a:avLst/>
          </a:prstGeom>
          <a:ln>
            <a:solidFill>
              <a:schemeClr val="tx1"/>
            </a:solidFill>
          </a:ln>
        </p:spPr>
      </p:pic>
    </p:spTree>
    <p:extLst>
      <p:ext uri="{BB962C8B-B14F-4D97-AF65-F5344CB8AC3E}">
        <p14:creationId xmlns:p14="http://schemas.microsoft.com/office/powerpoint/2010/main" val="2042616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12</a:t>
            </a:fld>
            <a:endParaRPr lang="es-ES" sz="1400" dirty="0">
              <a:solidFill>
                <a:schemeClr val="bg1"/>
              </a:solidFill>
              <a:latin typeface="HelveticaNeueLT Pro 45 Lt" panose="020B0403020202020204" pitchFamily="34" charset="0"/>
            </a:endParaRPr>
          </a:p>
        </p:txBody>
      </p:sp>
      <p:sp>
        <p:nvSpPr>
          <p:cNvPr id="45" name="Título 3">
            <a:extLst>
              <a:ext uri="{FF2B5EF4-FFF2-40B4-BE49-F238E27FC236}">
                <a16:creationId xmlns:a16="http://schemas.microsoft.com/office/drawing/2014/main" id="{6D26D2CD-0DB1-444A-90C6-D4D4EDFFC43F}"/>
              </a:ext>
            </a:extLst>
          </p:cNvPr>
          <p:cNvSpPr txBox="1">
            <a:spLocks/>
          </p:cNvSpPr>
          <p:nvPr/>
        </p:nvSpPr>
        <p:spPr>
          <a:xfrm>
            <a:off x="571153" y="499035"/>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400" dirty="0"/>
              <a:t>2.4</a:t>
            </a:r>
            <a:r>
              <a:rPr lang="es-ES" sz="2000" dirty="0"/>
              <a:t>. CONSIDERACIONES A EFECTOS DE IVA</a:t>
            </a:r>
            <a:endParaRPr lang="es-ES" sz="2000" dirty="0">
              <a:solidFill>
                <a:srgbClr val="454E53"/>
              </a:solidFill>
            </a:endParaRPr>
          </a:p>
          <a:p>
            <a:r>
              <a:rPr lang="es-ES" sz="2000" dirty="0">
                <a:solidFill>
                  <a:srgbClr val="454E53"/>
                </a:solidFill>
              </a:rPr>
              <a:t>    </a:t>
            </a:r>
          </a:p>
          <a:p>
            <a:endParaRPr lang="es-ES" sz="2000" dirty="0">
              <a:solidFill>
                <a:srgbClr val="454E53"/>
              </a:solidFill>
            </a:endParaRPr>
          </a:p>
          <a:p>
            <a:r>
              <a:rPr lang="es-ES" sz="2000" b="1" dirty="0">
                <a:solidFill>
                  <a:srgbClr val="454E53"/>
                </a:solidFill>
              </a:rPr>
              <a:t>¿Cómo incide el IVA en la actividad de ICEX?</a:t>
            </a:r>
            <a:endParaRPr lang="es-ES" sz="2000" b="1" cap="all" dirty="0">
              <a:solidFill>
                <a:srgbClr val="454E53"/>
              </a:solidFill>
            </a:endParaRPr>
          </a:p>
        </p:txBody>
      </p:sp>
      <p:sp>
        <p:nvSpPr>
          <p:cNvPr id="21" name="CuadroTexto 20">
            <a:extLst>
              <a:ext uri="{FF2B5EF4-FFF2-40B4-BE49-F238E27FC236}">
                <a16:creationId xmlns:a16="http://schemas.microsoft.com/office/drawing/2014/main" id="{FD7670CA-E63E-4146-A06B-EE7BE7AA9260}"/>
              </a:ext>
            </a:extLst>
          </p:cNvPr>
          <p:cNvSpPr txBox="1"/>
          <p:nvPr/>
        </p:nvSpPr>
        <p:spPr>
          <a:xfrm>
            <a:off x="1703754" y="2071078"/>
            <a:ext cx="10488246" cy="1154162"/>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600"/>
              </a:spcAft>
              <a:buClrTx/>
              <a:buSzTx/>
              <a:tabLst/>
              <a:defRPr/>
            </a:pPr>
            <a:r>
              <a:rPr lang="es-ES" dirty="0">
                <a:solidFill>
                  <a:srgbClr val="202124"/>
                </a:solidFill>
                <a:latin typeface="HelveticaNeueLT Std" panose="020B0604020202020204"/>
              </a:rPr>
              <a:t>Con carácter general (y con las excepciones de las actividades afectadas por la actividad de formación, con IVA no deducible o sujetas a prorrata), </a:t>
            </a:r>
            <a:r>
              <a:rPr lang="es-ES" b="1" dirty="0">
                <a:solidFill>
                  <a:prstClr val="black">
                    <a:lumMod val="65000"/>
                    <a:lumOff val="35000"/>
                  </a:prstClr>
                </a:solidFill>
                <a:latin typeface="HelveticaNeueLT Std" panose="020B0604020202020204"/>
              </a:rPr>
              <a:t>e</a:t>
            </a:r>
            <a:r>
              <a:rPr lang="es-ES" sz="1800" b="1" dirty="0">
                <a:solidFill>
                  <a:prstClr val="black">
                    <a:lumMod val="65000"/>
                    <a:lumOff val="35000"/>
                  </a:prstClr>
                </a:solidFill>
                <a:latin typeface="HelveticaNeueLT Std" panose="020B0604020202020204"/>
              </a:rPr>
              <a:t>l IVA no supone un mayor gasto para ICEX.</a:t>
            </a:r>
          </a:p>
          <a:p>
            <a:pPr marR="0" lvl="0" defTabSz="914400" rtl="0" eaLnBrk="1" fontAlgn="auto" latinLnBrk="0" hangingPunct="1">
              <a:lnSpc>
                <a:spcPct val="100000"/>
              </a:lnSpc>
              <a:spcBef>
                <a:spcPts val="0"/>
              </a:spcBef>
              <a:buClrTx/>
              <a:buSzTx/>
              <a:tabLst/>
              <a:defRPr/>
            </a:pPr>
            <a:r>
              <a:rPr lang="es-ES" sz="1400" dirty="0">
                <a:solidFill>
                  <a:prstClr val="black">
                    <a:lumMod val="65000"/>
                    <a:lumOff val="35000"/>
                  </a:prstClr>
                </a:solidFill>
                <a:latin typeface="HelveticaNeueLT Std" panose="020B0604020202020204"/>
              </a:rPr>
              <a:t>En las declaraciones de IVA, ICEX ingresa la diferencia entre el IVA repercutido en sus ventas y el 100% del IVA soportado en sus compras</a:t>
            </a:r>
          </a:p>
        </p:txBody>
      </p:sp>
      <p:sp>
        <p:nvSpPr>
          <p:cNvPr id="3" name="Flecha: doblada hacia arriba 2">
            <a:extLst>
              <a:ext uri="{FF2B5EF4-FFF2-40B4-BE49-F238E27FC236}">
                <a16:creationId xmlns:a16="http://schemas.microsoft.com/office/drawing/2014/main" id="{C505A769-B82C-4874-4D64-0CF66A1E6BED}"/>
              </a:ext>
            </a:extLst>
          </p:cNvPr>
          <p:cNvSpPr/>
          <p:nvPr/>
        </p:nvSpPr>
        <p:spPr>
          <a:xfrm rot="5400000">
            <a:off x="2694970" y="3459565"/>
            <a:ext cx="513448" cy="471714"/>
          </a:xfrm>
          <a:prstGeom prst="bentUpArrow">
            <a:avLst>
              <a:gd name="adj1" fmla="val 21517"/>
              <a:gd name="adj2" fmla="val 25000"/>
              <a:gd name="adj3" fmla="val 25000"/>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Marcador de texto 9">
            <a:extLst>
              <a:ext uri="{FF2B5EF4-FFF2-40B4-BE49-F238E27FC236}">
                <a16:creationId xmlns:a16="http://schemas.microsoft.com/office/drawing/2014/main" id="{AB4C1F9A-4DF7-D702-CCD0-449167928A78}"/>
              </a:ext>
            </a:extLst>
          </p:cNvPr>
          <p:cNvSpPr txBox="1">
            <a:spLocks/>
          </p:cNvSpPr>
          <p:nvPr/>
        </p:nvSpPr>
        <p:spPr>
          <a:xfrm>
            <a:off x="3367794" y="3648435"/>
            <a:ext cx="7909805" cy="1552189"/>
          </a:xfrm>
          <a:prstGeom prst="rect">
            <a:avLst/>
          </a:prstGeom>
        </p:spPr>
        <p:txBody>
          <a:bodyPr wrap="square"/>
          <a:lstStyle>
            <a:lvl1pPr marL="0" marR="0" indent="0" algn="l" defTabSz="914400" rtl="0" eaLnBrk="1" fontAlgn="auto" latinLnBrk="0" hangingPunct="1">
              <a:lnSpc>
                <a:spcPct val="100000"/>
              </a:lnSpc>
              <a:spcBef>
                <a:spcPct val="20000"/>
              </a:spcBef>
              <a:spcAft>
                <a:spcPts val="0"/>
              </a:spcAft>
              <a:buClrTx/>
              <a:buSzTx/>
              <a:buFontTx/>
              <a:buNone/>
              <a:tabLst/>
              <a:defRPr lang="es-ES" sz="1400" kern="1200" dirty="0" smtClean="0">
                <a:solidFill>
                  <a:schemeClr val="tx1"/>
                </a:solidFill>
                <a:latin typeface="HelveticaNeueLT Std Lt" pitchFamily="34" charset="0"/>
                <a:ea typeface="+mn-ea"/>
                <a:cs typeface="Arial" pitchFamily="34" charset="0"/>
              </a:defRPr>
            </a:lvl1pPr>
            <a:lvl2pPr marL="628650" marR="0" indent="-171450" algn="l" defTabSz="914400" rtl="0" eaLnBrk="1" fontAlgn="auto" latinLnBrk="0" hangingPunct="1">
              <a:lnSpc>
                <a:spcPct val="100000"/>
              </a:lnSpc>
              <a:spcBef>
                <a:spcPct val="20000"/>
              </a:spcBef>
              <a:spcAft>
                <a:spcPts val="0"/>
              </a:spcAft>
              <a:buClrTx/>
              <a:buSzTx/>
              <a:buFontTx/>
              <a:buBlip>
                <a:blip r:embed="rId2"/>
              </a:buBlip>
              <a:tabLst/>
              <a:defRPr sz="1200" b="1" kern="1200">
                <a:solidFill>
                  <a:srgbClr val="D52B1E"/>
                </a:solidFill>
                <a:latin typeface="HelveticaNeueLT Std Lt" pitchFamily="34" charset="0"/>
                <a:ea typeface="+mn-ea"/>
                <a:cs typeface="+mn-cs"/>
              </a:defRPr>
            </a:lvl2pPr>
            <a:lvl3pPr marL="1076325" marR="0" indent="-161925" algn="l" defTabSz="914400" rtl="0" eaLnBrk="1" fontAlgn="auto" latinLnBrk="0" hangingPunct="1">
              <a:lnSpc>
                <a:spcPct val="100000"/>
              </a:lnSpc>
              <a:spcBef>
                <a:spcPct val="20000"/>
              </a:spcBef>
              <a:spcAft>
                <a:spcPts val="0"/>
              </a:spcAft>
              <a:buClrTx/>
              <a:buSzTx/>
              <a:buFontTx/>
              <a:buBlip>
                <a:blip r:embed="rId3"/>
              </a:buBlip>
              <a:tabLst/>
              <a:defRPr sz="1100" kern="1200">
                <a:solidFill>
                  <a:schemeClr val="tx1"/>
                </a:solidFill>
                <a:latin typeface="HelveticaNeueLT Std Lt" pitchFamily="34" charset="0"/>
                <a:ea typeface="+mn-ea"/>
                <a:cs typeface="+mn-cs"/>
              </a:defRPr>
            </a:lvl3pPr>
            <a:lvl4pPr marL="1371600" marR="0" indent="0" algn="l" defTabSz="914400" rtl="0" eaLnBrk="1" fontAlgn="auto" latinLnBrk="0" hangingPunct="1">
              <a:lnSpc>
                <a:spcPct val="100000"/>
              </a:lnSpc>
              <a:spcBef>
                <a:spcPct val="20000"/>
              </a:spcBef>
              <a:spcAft>
                <a:spcPts val="0"/>
              </a:spcAft>
              <a:buClrTx/>
              <a:buSzTx/>
              <a:buFont typeface="Arial" pitchFamily="34" charset="0"/>
              <a:buNone/>
              <a:tabLst/>
              <a:defRPr sz="1800" b="1" kern="1200">
                <a:solidFill>
                  <a:schemeClr val="accent1"/>
                </a:solidFill>
                <a:latin typeface="HelveticaNeueLT Std Lt" pitchFamily="34" charset="0"/>
                <a:ea typeface="+mn-ea"/>
                <a:cs typeface="+mn-cs"/>
              </a:defRPr>
            </a:lvl4pPr>
            <a:lvl5pPr marL="1828800" marR="0" indent="0" algn="l" defTabSz="914400" rtl="0" eaLnBrk="1" fontAlgn="auto" latinLnBrk="0" hangingPunct="1">
              <a:lnSpc>
                <a:spcPct val="100000"/>
              </a:lnSpc>
              <a:spcBef>
                <a:spcPct val="20000"/>
              </a:spcBef>
              <a:spcAft>
                <a:spcPts val="0"/>
              </a:spcAft>
              <a:buClrTx/>
              <a:buSzTx/>
              <a:buFont typeface="Arial" pitchFamily="34" charset="0"/>
              <a:buNone/>
              <a:tabLst/>
              <a:defRPr sz="1800" b="1" kern="1200">
                <a:solidFill>
                  <a:schemeClr val="accent3"/>
                </a:solidFill>
                <a:latin typeface="HelveticaNeueLT Std L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defTabSz="914400" rtl="0" eaLnBrk="1" fontAlgn="auto" latinLnBrk="0" hangingPunct="1">
              <a:lnSpc>
                <a:spcPct val="100000"/>
              </a:lnSpc>
              <a:spcBef>
                <a:spcPts val="0"/>
              </a:spcBef>
              <a:spcAft>
                <a:spcPts val="600"/>
              </a:spcAft>
              <a:buClrTx/>
              <a:buSzTx/>
              <a:tabLst/>
              <a:defRPr/>
            </a:pPr>
            <a:r>
              <a:rPr lang="es-ES" sz="1800" dirty="0">
                <a:solidFill>
                  <a:srgbClr val="FF0000"/>
                </a:solidFill>
              </a:rPr>
              <a:t>En las propuestas de gasto se deben considerar importes excluido IVA</a:t>
            </a:r>
          </a:p>
          <a:p>
            <a:pPr marR="0" lvl="0" defTabSz="914400" rtl="0" eaLnBrk="1" fontAlgn="auto" latinLnBrk="0" hangingPunct="1">
              <a:lnSpc>
                <a:spcPct val="100000"/>
              </a:lnSpc>
              <a:spcBef>
                <a:spcPts val="0"/>
              </a:spcBef>
              <a:spcAft>
                <a:spcPts val="600"/>
              </a:spcAft>
              <a:buClrTx/>
              <a:buSzTx/>
              <a:tabLst/>
              <a:defRPr/>
            </a:pPr>
            <a:endParaRPr lang="es-ES" sz="1800" b="1" dirty="0">
              <a:solidFill>
                <a:prstClr val="black">
                  <a:lumMod val="65000"/>
                  <a:lumOff val="35000"/>
                </a:prstClr>
              </a:solidFill>
            </a:endParaRPr>
          </a:p>
          <a:p>
            <a:pPr marR="0" lvl="0" defTabSz="914400" rtl="0" eaLnBrk="1" fontAlgn="auto" latinLnBrk="0" hangingPunct="1">
              <a:lnSpc>
                <a:spcPct val="100000"/>
              </a:lnSpc>
              <a:spcBef>
                <a:spcPts val="0"/>
              </a:spcBef>
              <a:spcAft>
                <a:spcPts val="600"/>
              </a:spcAft>
              <a:buClrTx/>
              <a:buSzTx/>
              <a:tabLst/>
              <a:defRPr/>
            </a:pPr>
            <a:r>
              <a:rPr lang="es-ES" sz="1800" b="1" dirty="0">
                <a:solidFill>
                  <a:prstClr val="black">
                    <a:lumMod val="65000"/>
                    <a:lumOff val="35000"/>
                  </a:prstClr>
                </a:solidFill>
              </a:rPr>
              <a:t> </a:t>
            </a:r>
            <a:r>
              <a:rPr lang="es-ES" sz="1800" u="sng" dirty="0">
                <a:solidFill>
                  <a:prstClr val="black">
                    <a:lumMod val="65000"/>
                    <a:lumOff val="35000"/>
                  </a:prstClr>
                </a:solidFill>
              </a:rPr>
              <a:t>Excepciones</a:t>
            </a:r>
            <a:r>
              <a:rPr lang="es-ES" sz="1800" dirty="0">
                <a:solidFill>
                  <a:prstClr val="black">
                    <a:lumMod val="65000"/>
                    <a:lumOff val="35000"/>
                  </a:prstClr>
                </a:solidFill>
              </a:rPr>
              <a:t>:</a:t>
            </a:r>
          </a:p>
          <a:p>
            <a:pPr marR="0" lvl="0" defTabSz="914400" rtl="0" eaLnBrk="1" fontAlgn="auto" latinLnBrk="0" hangingPunct="1">
              <a:lnSpc>
                <a:spcPct val="100000"/>
              </a:lnSpc>
              <a:spcBef>
                <a:spcPts val="0"/>
              </a:spcBef>
              <a:spcAft>
                <a:spcPts val="600"/>
              </a:spcAft>
              <a:buClrTx/>
              <a:buSzTx/>
              <a:tabLst/>
              <a:defRPr/>
            </a:pPr>
            <a:endParaRPr lang="es-ES" sz="1800" dirty="0">
              <a:solidFill>
                <a:prstClr val="black">
                  <a:lumMod val="65000"/>
                  <a:lumOff val="35000"/>
                </a:prstClr>
              </a:solidFill>
            </a:endParaRPr>
          </a:p>
          <a:p>
            <a:pPr marR="0" lvl="0" defTabSz="914400" rtl="0" eaLnBrk="1" fontAlgn="auto" latinLnBrk="0" hangingPunct="1">
              <a:lnSpc>
                <a:spcPct val="100000"/>
              </a:lnSpc>
              <a:spcBef>
                <a:spcPts val="0"/>
              </a:spcBef>
              <a:spcAft>
                <a:spcPts val="600"/>
              </a:spcAft>
              <a:buClrTx/>
              <a:buSzTx/>
              <a:tabLst/>
              <a:defRPr/>
            </a:pPr>
            <a:r>
              <a:rPr lang="es-ES" sz="1800" dirty="0">
                <a:solidFill>
                  <a:prstClr val="black">
                    <a:lumMod val="65000"/>
                    <a:lumOff val="35000"/>
                  </a:prstClr>
                </a:solidFill>
              </a:rPr>
              <a:t>- Propuestas de gasto a favor de la RET (Ofecomes o DT) </a:t>
            </a:r>
          </a:p>
          <a:p>
            <a:pPr marR="0" lvl="0" defTabSz="914400" rtl="0" eaLnBrk="1" fontAlgn="auto" latinLnBrk="0" hangingPunct="1">
              <a:lnSpc>
                <a:spcPct val="100000"/>
              </a:lnSpc>
              <a:spcBef>
                <a:spcPts val="0"/>
              </a:spcBef>
              <a:spcAft>
                <a:spcPts val="600"/>
              </a:spcAft>
              <a:buClrTx/>
              <a:buSzTx/>
              <a:tabLst/>
              <a:defRPr/>
            </a:pPr>
            <a:r>
              <a:rPr lang="es-ES" sz="1800" dirty="0">
                <a:solidFill>
                  <a:prstClr val="black">
                    <a:lumMod val="65000"/>
                    <a:lumOff val="35000"/>
                  </a:prstClr>
                </a:solidFill>
              </a:rPr>
              <a:t>- Gastos de catering</a:t>
            </a:r>
          </a:p>
          <a:p>
            <a:pPr marR="0" lvl="0" defTabSz="914400" rtl="0" eaLnBrk="1" fontAlgn="auto" latinLnBrk="0" hangingPunct="1">
              <a:lnSpc>
                <a:spcPct val="100000"/>
              </a:lnSpc>
              <a:spcBef>
                <a:spcPts val="0"/>
              </a:spcBef>
              <a:spcAft>
                <a:spcPts val="600"/>
              </a:spcAft>
              <a:buClrTx/>
              <a:buSzTx/>
              <a:tabLst/>
              <a:defRPr/>
            </a:pPr>
            <a:r>
              <a:rPr lang="es-ES" sz="1800" dirty="0">
                <a:solidFill>
                  <a:prstClr val="black">
                    <a:lumMod val="65000"/>
                    <a:lumOff val="35000"/>
                  </a:prstClr>
                </a:solidFill>
              </a:rPr>
              <a:t>- Gastos afectados por la actividad de formación, IVA no deducible o sujetos a prorrata</a:t>
            </a:r>
          </a:p>
          <a:p>
            <a:pPr marL="285750" marR="0" lvl="0" indent="-285750" defTabSz="914400" rtl="0" eaLnBrk="1" fontAlgn="auto" latinLnBrk="0" hangingPunct="1">
              <a:lnSpc>
                <a:spcPct val="100000"/>
              </a:lnSpc>
              <a:spcBef>
                <a:spcPts val="0"/>
              </a:spcBef>
              <a:spcAft>
                <a:spcPts val="1200"/>
              </a:spcAft>
              <a:buClrTx/>
              <a:buSzTx/>
              <a:buFontTx/>
              <a:buChar char="-"/>
              <a:tabLst/>
              <a:defRPr/>
            </a:pPr>
            <a:endParaRPr lang="es-ES" sz="1800" dirty="0">
              <a:solidFill>
                <a:prstClr val="black">
                  <a:lumMod val="65000"/>
                  <a:lumOff val="35000"/>
                </a:prstClr>
              </a:solidFill>
            </a:endParaRPr>
          </a:p>
          <a:p>
            <a:pPr marL="285750" marR="0" lvl="0" indent="-285750" defTabSz="914400" rtl="0" eaLnBrk="1" fontAlgn="auto" latinLnBrk="0" hangingPunct="1">
              <a:lnSpc>
                <a:spcPct val="100000"/>
              </a:lnSpc>
              <a:spcBef>
                <a:spcPts val="0"/>
              </a:spcBef>
              <a:spcAft>
                <a:spcPts val="1200"/>
              </a:spcAft>
              <a:buClrTx/>
              <a:buSzTx/>
              <a:buFontTx/>
              <a:buChar char="-"/>
              <a:tabLst/>
              <a:defRPr/>
            </a:pPr>
            <a:endParaRPr lang="en-US" sz="1800" dirty="0">
              <a:solidFill>
                <a:prstClr val="black">
                  <a:lumMod val="65000"/>
                  <a:lumOff val="35000"/>
                </a:prstClr>
              </a:solidFill>
            </a:endParaRPr>
          </a:p>
        </p:txBody>
      </p:sp>
      <p:pic>
        <p:nvPicPr>
          <p:cNvPr id="1026" name="Picture 2" descr="logo-aeat | Colegio Profesional de Economistas de Málaga">
            <a:extLst>
              <a:ext uri="{FF2B5EF4-FFF2-40B4-BE49-F238E27FC236}">
                <a16:creationId xmlns:a16="http://schemas.microsoft.com/office/drawing/2014/main" id="{49CE7A11-70E3-7BE9-C585-3217F158C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21" y="2086714"/>
            <a:ext cx="1122861" cy="112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707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9">
            <a:extLst>
              <a:ext uri="{FF2B5EF4-FFF2-40B4-BE49-F238E27FC236}">
                <a16:creationId xmlns:a16="http://schemas.microsoft.com/office/drawing/2014/main" id="{1AA366C6-A7D5-49EF-8989-39DB9401C999}"/>
              </a:ext>
            </a:extLst>
          </p:cNvPr>
          <p:cNvSpPr txBox="1">
            <a:spLocks/>
          </p:cNvSpPr>
          <p:nvPr/>
        </p:nvSpPr>
        <p:spPr>
          <a:xfrm>
            <a:off x="1045079" y="1238855"/>
            <a:ext cx="2247899" cy="384569"/>
          </a:xfrm>
          <a:prstGeom prst="rect">
            <a:avLst/>
          </a:prstGeom>
        </p:spPr>
        <p:txBody>
          <a:bodyPr wrap="square"/>
          <a:lstStyle>
            <a:lvl1pPr marL="0" marR="0" indent="0" algn="l" defTabSz="914400" rtl="0" eaLnBrk="1" fontAlgn="auto" latinLnBrk="0" hangingPunct="1">
              <a:lnSpc>
                <a:spcPct val="100000"/>
              </a:lnSpc>
              <a:spcBef>
                <a:spcPct val="20000"/>
              </a:spcBef>
              <a:spcAft>
                <a:spcPts val="0"/>
              </a:spcAft>
              <a:buClrTx/>
              <a:buSzTx/>
              <a:buFontTx/>
              <a:buNone/>
              <a:tabLst/>
              <a:defRPr lang="es-ES" sz="1400" kern="1200" dirty="0" smtClean="0">
                <a:solidFill>
                  <a:schemeClr val="tx1"/>
                </a:solidFill>
                <a:latin typeface="HelveticaNeueLT Std Lt" pitchFamily="34" charset="0"/>
                <a:ea typeface="+mn-ea"/>
                <a:cs typeface="Arial" pitchFamily="34" charset="0"/>
              </a:defRPr>
            </a:lvl1pPr>
            <a:lvl2pPr marL="628650" marR="0" indent="-171450" algn="l" defTabSz="914400" rtl="0" eaLnBrk="1" fontAlgn="auto" latinLnBrk="0" hangingPunct="1">
              <a:lnSpc>
                <a:spcPct val="100000"/>
              </a:lnSpc>
              <a:spcBef>
                <a:spcPct val="20000"/>
              </a:spcBef>
              <a:spcAft>
                <a:spcPts val="0"/>
              </a:spcAft>
              <a:buClrTx/>
              <a:buSzTx/>
              <a:buFontTx/>
              <a:buBlip>
                <a:blip r:embed="rId3"/>
              </a:buBlip>
              <a:tabLst/>
              <a:defRPr sz="1200" b="1" kern="1200">
                <a:solidFill>
                  <a:srgbClr val="D52B1E"/>
                </a:solidFill>
                <a:latin typeface="HelveticaNeueLT Std Lt" pitchFamily="34" charset="0"/>
                <a:ea typeface="+mn-ea"/>
                <a:cs typeface="+mn-cs"/>
              </a:defRPr>
            </a:lvl2pPr>
            <a:lvl3pPr marL="1076325" marR="0" indent="-161925" algn="l" defTabSz="914400" rtl="0" eaLnBrk="1" fontAlgn="auto" latinLnBrk="0" hangingPunct="1">
              <a:lnSpc>
                <a:spcPct val="100000"/>
              </a:lnSpc>
              <a:spcBef>
                <a:spcPct val="20000"/>
              </a:spcBef>
              <a:spcAft>
                <a:spcPts val="0"/>
              </a:spcAft>
              <a:buClrTx/>
              <a:buSzTx/>
              <a:buFontTx/>
              <a:buBlip>
                <a:blip r:embed="rId4"/>
              </a:buBlip>
              <a:tabLst/>
              <a:defRPr sz="1100" kern="1200">
                <a:solidFill>
                  <a:schemeClr val="tx1"/>
                </a:solidFill>
                <a:latin typeface="HelveticaNeueLT Std Lt" pitchFamily="34" charset="0"/>
                <a:ea typeface="+mn-ea"/>
                <a:cs typeface="+mn-cs"/>
              </a:defRPr>
            </a:lvl3pPr>
            <a:lvl4pPr marL="1371600" marR="0" indent="0" algn="l" defTabSz="914400" rtl="0" eaLnBrk="1" fontAlgn="auto" latinLnBrk="0" hangingPunct="1">
              <a:lnSpc>
                <a:spcPct val="100000"/>
              </a:lnSpc>
              <a:spcBef>
                <a:spcPct val="20000"/>
              </a:spcBef>
              <a:spcAft>
                <a:spcPts val="0"/>
              </a:spcAft>
              <a:buClrTx/>
              <a:buSzTx/>
              <a:buFont typeface="Arial" pitchFamily="34" charset="0"/>
              <a:buNone/>
              <a:tabLst/>
              <a:defRPr sz="1800" b="1" kern="1200">
                <a:solidFill>
                  <a:schemeClr val="accent1"/>
                </a:solidFill>
                <a:latin typeface="HelveticaNeueLT Std Lt" pitchFamily="34" charset="0"/>
                <a:ea typeface="+mn-ea"/>
                <a:cs typeface="+mn-cs"/>
              </a:defRPr>
            </a:lvl4pPr>
            <a:lvl5pPr marL="1828800" marR="0" indent="0" algn="l" defTabSz="914400" rtl="0" eaLnBrk="1" fontAlgn="auto" latinLnBrk="0" hangingPunct="1">
              <a:lnSpc>
                <a:spcPct val="100000"/>
              </a:lnSpc>
              <a:spcBef>
                <a:spcPct val="20000"/>
              </a:spcBef>
              <a:spcAft>
                <a:spcPts val="0"/>
              </a:spcAft>
              <a:buClrTx/>
              <a:buSzTx/>
              <a:buFont typeface="Arial" pitchFamily="34" charset="0"/>
              <a:buNone/>
              <a:tabLst/>
              <a:defRPr sz="1800" b="1" kern="1200">
                <a:solidFill>
                  <a:schemeClr val="accent3"/>
                </a:solidFill>
                <a:latin typeface="HelveticaNeueLT Std L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defTabSz="914400" rtl="0" eaLnBrk="1" fontAlgn="auto" latinLnBrk="0" hangingPunct="1">
              <a:lnSpc>
                <a:spcPct val="100000"/>
              </a:lnSpc>
              <a:spcBef>
                <a:spcPts val="0"/>
              </a:spcBef>
              <a:buClrTx/>
              <a:buSzTx/>
              <a:tabLst/>
              <a:defRPr/>
            </a:pPr>
            <a:r>
              <a:rPr lang="es-ES" sz="2400" b="1" dirty="0">
                <a:solidFill>
                  <a:srgbClr val="C00000"/>
                </a:solidFill>
              </a:rPr>
              <a:t>Desde 2015</a:t>
            </a:r>
          </a:p>
          <a:p>
            <a:pPr marR="0" lvl="0" defTabSz="914400" rtl="0" eaLnBrk="1" fontAlgn="auto" latinLnBrk="0" hangingPunct="1">
              <a:lnSpc>
                <a:spcPct val="100000"/>
              </a:lnSpc>
              <a:spcBef>
                <a:spcPts val="0"/>
              </a:spcBef>
              <a:buClrTx/>
              <a:buSzTx/>
              <a:tabLst/>
              <a:defRPr/>
            </a:pPr>
            <a:r>
              <a:rPr lang="es-ES" b="1" dirty="0">
                <a:solidFill>
                  <a:srgbClr val="C00000"/>
                </a:solidFill>
              </a:rPr>
              <a:t>(integración de CECO)</a:t>
            </a:r>
            <a:endParaRPr lang="en-US" dirty="0">
              <a:solidFill>
                <a:prstClr val="black">
                  <a:lumMod val="65000"/>
                  <a:lumOff val="35000"/>
                </a:prstClr>
              </a:solidFill>
            </a:endParaRPr>
          </a:p>
        </p:txBody>
      </p:sp>
      <p:sp>
        <p:nvSpPr>
          <p:cNvPr id="8" name="Marcador de texto 9">
            <a:extLst>
              <a:ext uri="{FF2B5EF4-FFF2-40B4-BE49-F238E27FC236}">
                <a16:creationId xmlns:a16="http://schemas.microsoft.com/office/drawing/2014/main" id="{5901723E-3AD4-4DDA-8AAE-76312C3E18C2}"/>
              </a:ext>
            </a:extLst>
          </p:cNvPr>
          <p:cNvSpPr txBox="1">
            <a:spLocks/>
          </p:cNvSpPr>
          <p:nvPr/>
        </p:nvSpPr>
        <p:spPr>
          <a:xfrm>
            <a:off x="3682227" y="1136214"/>
            <a:ext cx="7692649" cy="894714"/>
          </a:xfrm>
          <a:prstGeom prst="rect">
            <a:avLst/>
          </a:prstGeom>
        </p:spPr>
        <p:txBody>
          <a:bodyPr wrap="square"/>
          <a:lstStyle>
            <a:lvl1pPr marL="0" marR="0" indent="0" algn="l" defTabSz="914400" rtl="0" eaLnBrk="1" fontAlgn="auto" latinLnBrk="0" hangingPunct="1">
              <a:lnSpc>
                <a:spcPct val="100000"/>
              </a:lnSpc>
              <a:spcBef>
                <a:spcPct val="20000"/>
              </a:spcBef>
              <a:spcAft>
                <a:spcPts val="0"/>
              </a:spcAft>
              <a:buClrTx/>
              <a:buSzTx/>
              <a:buFontTx/>
              <a:buNone/>
              <a:tabLst/>
              <a:defRPr lang="es-ES" sz="1400" kern="1200" dirty="0" smtClean="0">
                <a:solidFill>
                  <a:schemeClr val="tx1"/>
                </a:solidFill>
                <a:latin typeface="HelveticaNeueLT Std Lt" pitchFamily="34" charset="0"/>
                <a:ea typeface="+mn-ea"/>
                <a:cs typeface="Arial" pitchFamily="34" charset="0"/>
              </a:defRPr>
            </a:lvl1pPr>
            <a:lvl2pPr marL="628650" marR="0" indent="-171450" algn="l" defTabSz="914400" rtl="0" eaLnBrk="1" fontAlgn="auto" latinLnBrk="0" hangingPunct="1">
              <a:lnSpc>
                <a:spcPct val="100000"/>
              </a:lnSpc>
              <a:spcBef>
                <a:spcPct val="20000"/>
              </a:spcBef>
              <a:spcAft>
                <a:spcPts val="0"/>
              </a:spcAft>
              <a:buClrTx/>
              <a:buSzTx/>
              <a:buFontTx/>
              <a:buBlip>
                <a:blip r:embed="rId3"/>
              </a:buBlip>
              <a:tabLst/>
              <a:defRPr sz="1200" b="1" kern="1200">
                <a:solidFill>
                  <a:srgbClr val="D52B1E"/>
                </a:solidFill>
                <a:latin typeface="HelveticaNeueLT Std Lt" pitchFamily="34" charset="0"/>
                <a:ea typeface="+mn-ea"/>
                <a:cs typeface="+mn-cs"/>
              </a:defRPr>
            </a:lvl2pPr>
            <a:lvl3pPr marL="1076325" marR="0" indent="-161925" algn="l" defTabSz="914400" rtl="0" eaLnBrk="1" fontAlgn="auto" latinLnBrk="0" hangingPunct="1">
              <a:lnSpc>
                <a:spcPct val="100000"/>
              </a:lnSpc>
              <a:spcBef>
                <a:spcPct val="20000"/>
              </a:spcBef>
              <a:spcAft>
                <a:spcPts val="0"/>
              </a:spcAft>
              <a:buClrTx/>
              <a:buSzTx/>
              <a:buFontTx/>
              <a:buBlip>
                <a:blip r:embed="rId4"/>
              </a:buBlip>
              <a:tabLst/>
              <a:defRPr sz="1100" kern="1200">
                <a:solidFill>
                  <a:schemeClr val="tx1"/>
                </a:solidFill>
                <a:latin typeface="HelveticaNeueLT Std Lt" pitchFamily="34" charset="0"/>
                <a:ea typeface="+mn-ea"/>
                <a:cs typeface="+mn-cs"/>
              </a:defRPr>
            </a:lvl3pPr>
            <a:lvl4pPr marL="1371600" marR="0" indent="0" algn="l" defTabSz="914400" rtl="0" eaLnBrk="1" fontAlgn="auto" latinLnBrk="0" hangingPunct="1">
              <a:lnSpc>
                <a:spcPct val="100000"/>
              </a:lnSpc>
              <a:spcBef>
                <a:spcPct val="20000"/>
              </a:spcBef>
              <a:spcAft>
                <a:spcPts val="0"/>
              </a:spcAft>
              <a:buClrTx/>
              <a:buSzTx/>
              <a:buFont typeface="Arial" pitchFamily="34" charset="0"/>
              <a:buNone/>
              <a:tabLst/>
              <a:defRPr sz="1800" b="1" kern="1200">
                <a:solidFill>
                  <a:schemeClr val="accent1"/>
                </a:solidFill>
                <a:latin typeface="HelveticaNeueLT Std Lt" pitchFamily="34" charset="0"/>
                <a:ea typeface="+mn-ea"/>
                <a:cs typeface="+mn-cs"/>
              </a:defRPr>
            </a:lvl4pPr>
            <a:lvl5pPr marL="1828800" marR="0" indent="0" algn="l" defTabSz="914400" rtl="0" eaLnBrk="1" fontAlgn="auto" latinLnBrk="0" hangingPunct="1">
              <a:lnSpc>
                <a:spcPct val="100000"/>
              </a:lnSpc>
              <a:spcBef>
                <a:spcPct val="20000"/>
              </a:spcBef>
              <a:spcAft>
                <a:spcPts val="0"/>
              </a:spcAft>
              <a:buClrTx/>
              <a:buSzTx/>
              <a:buFont typeface="Arial" pitchFamily="34" charset="0"/>
              <a:buNone/>
              <a:tabLst/>
              <a:defRPr sz="1800" b="1" kern="1200">
                <a:solidFill>
                  <a:schemeClr val="accent3"/>
                </a:solidFill>
                <a:latin typeface="HelveticaNeueLT Std L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defTabSz="914400" rtl="0" eaLnBrk="1" fontAlgn="auto" latinLnBrk="0" hangingPunct="1">
              <a:lnSpc>
                <a:spcPct val="100000"/>
              </a:lnSpc>
              <a:spcBef>
                <a:spcPts val="0"/>
              </a:spcBef>
              <a:buClrTx/>
              <a:buSzTx/>
              <a:tabLst/>
              <a:defRPr/>
            </a:pPr>
            <a:r>
              <a:rPr lang="es-ES" sz="2000" b="1" dirty="0">
                <a:solidFill>
                  <a:prstClr val="black">
                    <a:lumMod val="65000"/>
                    <a:lumOff val="35000"/>
                  </a:prstClr>
                </a:solidFill>
              </a:rPr>
              <a:t>ICEX tiene que determinar la vinculación de sus gastos con uno de los tres bloques siguientes: </a:t>
            </a:r>
          </a:p>
        </p:txBody>
      </p:sp>
      <p:cxnSp>
        <p:nvCxnSpPr>
          <p:cNvPr id="10" name="Conector recto 9">
            <a:extLst>
              <a:ext uri="{FF2B5EF4-FFF2-40B4-BE49-F238E27FC236}">
                <a16:creationId xmlns:a16="http://schemas.microsoft.com/office/drawing/2014/main" id="{ACBE2CAE-E5F8-44DF-AE2D-FF1C92B4D54D}"/>
              </a:ext>
            </a:extLst>
          </p:cNvPr>
          <p:cNvCxnSpPr>
            <a:cxnSpLocks/>
          </p:cNvCxnSpPr>
          <p:nvPr/>
        </p:nvCxnSpPr>
        <p:spPr>
          <a:xfrm>
            <a:off x="1112280" y="3180377"/>
            <a:ext cx="169129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7D53815F-A6F3-4566-9F8E-CBE105BE4696}"/>
              </a:ext>
            </a:extLst>
          </p:cNvPr>
          <p:cNvCxnSpPr>
            <a:cxnSpLocks/>
          </p:cNvCxnSpPr>
          <p:nvPr/>
        </p:nvCxnSpPr>
        <p:spPr>
          <a:xfrm>
            <a:off x="4871488" y="3175822"/>
            <a:ext cx="162711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D5065942-8D45-4D04-9220-E03272A939E8}"/>
              </a:ext>
            </a:extLst>
          </p:cNvPr>
          <p:cNvCxnSpPr>
            <a:cxnSpLocks/>
          </p:cNvCxnSpPr>
          <p:nvPr/>
        </p:nvCxnSpPr>
        <p:spPr>
          <a:xfrm>
            <a:off x="9238768" y="3169956"/>
            <a:ext cx="162711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A67B55EB-B198-41B7-93AE-80A6055F1859}"/>
              </a:ext>
            </a:extLst>
          </p:cNvPr>
          <p:cNvSpPr txBox="1"/>
          <p:nvPr/>
        </p:nvSpPr>
        <p:spPr>
          <a:xfrm>
            <a:off x="1007659" y="2572868"/>
            <a:ext cx="2580514" cy="338554"/>
          </a:xfrm>
          <a:prstGeom prst="rect">
            <a:avLst/>
          </a:prstGeom>
          <a:noFill/>
        </p:spPr>
        <p:txBody>
          <a:bodyPr wrap="square" rtlCol="0">
            <a:spAutoFit/>
          </a:bodyPr>
          <a:lstStyle/>
          <a:p>
            <a:pPr algn="ctr"/>
            <a:r>
              <a:rPr lang="es-ES" sz="1600" dirty="0">
                <a:solidFill>
                  <a:srgbClr val="C00000"/>
                </a:solidFill>
                <a:latin typeface="HelveticaNeueLT Pro 45 Lt" panose="020B0403020202020204" pitchFamily="34" charset="0"/>
              </a:rPr>
              <a:t>Gastos de formación  </a:t>
            </a:r>
          </a:p>
        </p:txBody>
      </p:sp>
      <p:sp>
        <p:nvSpPr>
          <p:cNvPr id="15" name="CuadroTexto 14">
            <a:extLst>
              <a:ext uri="{FF2B5EF4-FFF2-40B4-BE49-F238E27FC236}">
                <a16:creationId xmlns:a16="http://schemas.microsoft.com/office/drawing/2014/main" id="{510FAF0B-128F-44AB-944B-CE507D18217A}"/>
              </a:ext>
            </a:extLst>
          </p:cNvPr>
          <p:cNvSpPr txBox="1"/>
          <p:nvPr/>
        </p:nvSpPr>
        <p:spPr>
          <a:xfrm>
            <a:off x="9205331" y="2480624"/>
            <a:ext cx="2169545" cy="584775"/>
          </a:xfrm>
          <a:prstGeom prst="rect">
            <a:avLst/>
          </a:prstGeom>
          <a:noFill/>
        </p:spPr>
        <p:txBody>
          <a:bodyPr wrap="square" rtlCol="0">
            <a:spAutoFit/>
          </a:bodyPr>
          <a:lstStyle/>
          <a:p>
            <a:pPr algn="ctr"/>
            <a:r>
              <a:rPr lang="es-ES" sz="1600" dirty="0">
                <a:solidFill>
                  <a:srgbClr val="C00000"/>
                </a:solidFill>
                <a:latin typeface="HelveticaNeueLT Pro 45 Lt" panose="020B0403020202020204" pitchFamily="34" charset="0"/>
              </a:rPr>
              <a:t>Gastos comunes (formación y resto) </a:t>
            </a:r>
          </a:p>
        </p:txBody>
      </p:sp>
      <p:sp>
        <p:nvSpPr>
          <p:cNvPr id="16" name="CuadroTexto 15">
            <a:extLst>
              <a:ext uri="{FF2B5EF4-FFF2-40B4-BE49-F238E27FC236}">
                <a16:creationId xmlns:a16="http://schemas.microsoft.com/office/drawing/2014/main" id="{D229558F-CD2A-4E07-A818-6FC56F946554}"/>
              </a:ext>
            </a:extLst>
          </p:cNvPr>
          <p:cNvSpPr txBox="1"/>
          <p:nvPr/>
        </p:nvSpPr>
        <p:spPr>
          <a:xfrm>
            <a:off x="4493801" y="2446298"/>
            <a:ext cx="2908026" cy="584775"/>
          </a:xfrm>
          <a:prstGeom prst="rect">
            <a:avLst/>
          </a:prstGeom>
          <a:noFill/>
        </p:spPr>
        <p:txBody>
          <a:bodyPr wrap="square" rtlCol="0">
            <a:spAutoFit/>
          </a:bodyPr>
          <a:lstStyle/>
          <a:p>
            <a:pPr algn="ctr"/>
            <a:r>
              <a:rPr lang="es-ES" sz="1600" dirty="0">
                <a:solidFill>
                  <a:srgbClr val="C00000"/>
                </a:solidFill>
                <a:latin typeface="HelveticaNeueLT Pro 45 Lt" panose="020B0403020202020204" pitchFamily="34" charset="0"/>
              </a:rPr>
              <a:t>Gastos del </a:t>
            </a:r>
          </a:p>
          <a:p>
            <a:pPr algn="ctr"/>
            <a:r>
              <a:rPr lang="es-ES" sz="1600" dirty="0">
                <a:solidFill>
                  <a:srgbClr val="C00000"/>
                </a:solidFill>
                <a:latin typeface="HelveticaNeueLT Pro 45 Lt" panose="020B0403020202020204" pitchFamily="34" charset="0"/>
              </a:rPr>
              <a:t>resto de actividades</a:t>
            </a:r>
          </a:p>
        </p:txBody>
      </p:sp>
      <p:pic>
        <p:nvPicPr>
          <p:cNvPr id="17" name="Imagen 16" descr="Un dibujo de una señal de alto&#10;&#10;Descripción generada automáticamente con confianza baja">
            <a:extLst>
              <a:ext uri="{FF2B5EF4-FFF2-40B4-BE49-F238E27FC236}">
                <a16:creationId xmlns:a16="http://schemas.microsoft.com/office/drawing/2014/main" id="{A5AF0B66-C023-43F5-AB40-9020C046EF6C}"/>
              </a:ext>
            </a:extLst>
          </p:cNvPr>
          <p:cNvPicPr>
            <a:picLocks noChangeAspect="1"/>
          </p:cNvPicPr>
          <p:nvPr/>
        </p:nvPicPr>
        <p:blipFill rotWithShape="1">
          <a:blip r:embed="rId5">
            <a:extLst>
              <a:ext uri="{28A0092B-C50C-407E-A947-70E740481C1C}">
                <a14:useLocalDpi xmlns:a14="http://schemas.microsoft.com/office/drawing/2010/main" val="0"/>
              </a:ext>
            </a:extLst>
          </a:blip>
          <a:srcRect l="8415" t="12954" r="83117"/>
          <a:stretch/>
        </p:blipFill>
        <p:spPr>
          <a:xfrm>
            <a:off x="319940" y="1858005"/>
            <a:ext cx="950465" cy="3995649"/>
          </a:xfrm>
          <a:prstGeom prst="rect">
            <a:avLst/>
          </a:prstGeom>
        </p:spPr>
      </p:pic>
      <p:pic>
        <p:nvPicPr>
          <p:cNvPr id="18" name="Imagen 17" descr="Un dibujo de una señal de alto&#10;&#10;Descripción generada automáticamente con confianza baja">
            <a:extLst>
              <a:ext uri="{FF2B5EF4-FFF2-40B4-BE49-F238E27FC236}">
                <a16:creationId xmlns:a16="http://schemas.microsoft.com/office/drawing/2014/main" id="{17F8A64C-5C68-4BE2-94C7-0852993F2767}"/>
              </a:ext>
            </a:extLst>
          </p:cNvPr>
          <p:cNvPicPr>
            <a:picLocks noChangeAspect="1"/>
          </p:cNvPicPr>
          <p:nvPr/>
        </p:nvPicPr>
        <p:blipFill rotWithShape="1">
          <a:blip r:embed="rId5">
            <a:extLst>
              <a:ext uri="{28A0092B-C50C-407E-A947-70E740481C1C}">
                <a14:useLocalDpi xmlns:a14="http://schemas.microsoft.com/office/drawing/2010/main" val="0"/>
              </a:ext>
            </a:extLst>
          </a:blip>
          <a:srcRect l="29999" t="12574" r="61855"/>
          <a:stretch/>
        </p:blipFill>
        <p:spPr>
          <a:xfrm>
            <a:off x="3991818" y="1835988"/>
            <a:ext cx="879670" cy="4013112"/>
          </a:xfrm>
          <a:prstGeom prst="rect">
            <a:avLst/>
          </a:prstGeom>
        </p:spPr>
      </p:pic>
      <p:pic>
        <p:nvPicPr>
          <p:cNvPr id="19" name="Imagen 18" descr="Un dibujo de una señal de alto&#10;&#10;Descripción generada automáticamente con confianza baja">
            <a:extLst>
              <a:ext uri="{FF2B5EF4-FFF2-40B4-BE49-F238E27FC236}">
                <a16:creationId xmlns:a16="http://schemas.microsoft.com/office/drawing/2014/main" id="{D6133594-E025-4D9C-A7AE-AF20B307C820}"/>
              </a:ext>
            </a:extLst>
          </p:cNvPr>
          <p:cNvPicPr>
            <a:picLocks noChangeAspect="1"/>
          </p:cNvPicPr>
          <p:nvPr/>
        </p:nvPicPr>
        <p:blipFill rotWithShape="1">
          <a:blip r:embed="rId5">
            <a:extLst>
              <a:ext uri="{28A0092B-C50C-407E-A947-70E740481C1C}">
                <a14:useLocalDpi xmlns:a14="http://schemas.microsoft.com/office/drawing/2010/main" val="0"/>
              </a:ext>
            </a:extLst>
          </a:blip>
          <a:srcRect l="50658" t="12954" r="40404"/>
          <a:stretch/>
        </p:blipFill>
        <p:spPr>
          <a:xfrm>
            <a:off x="8245308" y="1853450"/>
            <a:ext cx="965200" cy="3995650"/>
          </a:xfrm>
          <a:prstGeom prst="rect">
            <a:avLst/>
          </a:prstGeom>
        </p:spPr>
      </p:pic>
      <p:sp>
        <p:nvSpPr>
          <p:cNvPr id="23" name="CuadroTexto 22">
            <a:extLst>
              <a:ext uri="{FF2B5EF4-FFF2-40B4-BE49-F238E27FC236}">
                <a16:creationId xmlns:a16="http://schemas.microsoft.com/office/drawing/2014/main" id="{0CBABD83-60B4-47FA-AD21-CAF470196142}"/>
              </a:ext>
            </a:extLst>
          </p:cNvPr>
          <p:cNvSpPr txBox="1"/>
          <p:nvPr/>
        </p:nvSpPr>
        <p:spPr>
          <a:xfrm>
            <a:off x="8915695" y="3388045"/>
            <a:ext cx="3115592" cy="1954381"/>
          </a:xfrm>
          <a:prstGeom prst="rect">
            <a:avLst/>
          </a:prstGeom>
          <a:noFill/>
        </p:spPr>
        <p:txBody>
          <a:bodyPr wrap="square" rtlCol="0">
            <a:spAutoFit/>
          </a:bodyPr>
          <a:lstStyle/>
          <a:p>
            <a:pPr marL="180975" indent="-180975">
              <a:spcAft>
                <a:spcPts val="600"/>
              </a:spcAft>
              <a:buFont typeface="Wingdings" panose="05000000000000000000" pitchFamily="2" charset="2"/>
              <a:buChar char="§"/>
            </a:pPr>
            <a:r>
              <a:rPr lang="es-ES" sz="1400" dirty="0">
                <a:solidFill>
                  <a:schemeClr val="tx1">
                    <a:lumMod val="65000"/>
                    <a:lumOff val="35000"/>
                  </a:schemeClr>
                </a:solidFill>
                <a:latin typeface="HelveticaNeueLT Pro 45 Lt" panose="020B0403020202020204" pitchFamily="34" charset="0"/>
                <a:cs typeface="Browallia New" panose="020B0502040204020203" pitchFamily="34" charset="-34"/>
              </a:rPr>
              <a:t>Los gastos comunes a la actividad de Formación y al resto de actividades están sujetos a </a:t>
            </a:r>
            <a:r>
              <a:rPr lang="es-ES" sz="1400" b="1" dirty="0">
                <a:solidFill>
                  <a:srgbClr val="FF0000"/>
                </a:solidFill>
                <a:latin typeface="HelveticaNeueLT Pro 45 Lt" panose="020B0403020202020204" pitchFamily="34" charset="0"/>
                <a:cs typeface="Browallia New" panose="020B0502040204020203" pitchFamily="34" charset="-34"/>
              </a:rPr>
              <a:t>prorrata</a:t>
            </a:r>
          </a:p>
          <a:p>
            <a:pPr marL="177800">
              <a:spcAft>
                <a:spcPts val="600"/>
              </a:spcAft>
            </a:pPr>
            <a:r>
              <a:rPr lang="es-ES" sz="1200" dirty="0">
                <a:solidFill>
                  <a:schemeClr val="tx1">
                    <a:lumMod val="65000"/>
                    <a:lumOff val="35000"/>
                  </a:schemeClr>
                </a:solidFill>
                <a:latin typeface="HelveticaNeueLT Pro 45 Lt" panose="020B0403020202020204" pitchFamily="34" charset="0"/>
                <a:cs typeface="Browallia New" panose="020B0502040204020203" pitchFamily="34" charset="-34"/>
              </a:rPr>
              <a:t>(P. ej. gastos de Asesoría Jurídica, elaboración de la memoria ICEX,  contabilidad, mantenimiento sistema fichaje, realizados para todo ICEX, incluida el área de formación)</a:t>
            </a:r>
          </a:p>
        </p:txBody>
      </p:sp>
      <p:sp>
        <p:nvSpPr>
          <p:cNvPr id="25" name="CuadroTexto 24">
            <a:extLst>
              <a:ext uri="{FF2B5EF4-FFF2-40B4-BE49-F238E27FC236}">
                <a16:creationId xmlns:a16="http://schemas.microsoft.com/office/drawing/2014/main" id="{DFAA7F19-0FB3-4118-84F3-9E9AC7500934}"/>
              </a:ext>
            </a:extLst>
          </p:cNvPr>
          <p:cNvSpPr txBox="1"/>
          <p:nvPr/>
        </p:nvSpPr>
        <p:spPr>
          <a:xfrm>
            <a:off x="756564" y="3425587"/>
            <a:ext cx="3198431" cy="3385542"/>
          </a:xfrm>
          <a:prstGeom prst="rect">
            <a:avLst/>
          </a:prstGeom>
          <a:noFill/>
        </p:spPr>
        <p:txBody>
          <a:bodyPr wrap="square" rtlCol="0">
            <a:spAutoFit/>
          </a:bodyPr>
          <a:lstStyle/>
          <a:p>
            <a:pPr marL="180975" indent="-180975">
              <a:spcAft>
                <a:spcPts val="1200"/>
              </a:spcAft>
              <a:buFont typeface="Wingdings" panose="05000000000000000000" pitchFamily="2" charset="2"/>
              <a:buChar char="§"/>
            </a:pPr>
            <a:r>
              <a:rPr lang="es-ES" sz="1400" b="1" dirty="0">
                <a:solidFill>
                  <a:schemeClr val="tx1">
                    <a:lumMod val="65000"/>
                    <a:lumOff val="35000"/>
                  </a:schemeClr>
                </a:solidFill>
                <a:latin typeface="HelveticaNeueLT Pro 45 Lt" panose="020B0403020202020204" pitchFamily="34" charset="0"/>
                <a:cs typeface="Browallia New" panose="020B0502040204020203" pitchFamily="34" charset="-34"/>
              </a:rPr>
              <a:t>La actividad de formación está sujeta y exenta </a:t>
            </a:r>
            <a:r>
              <a:rPr lang="es-ES" sz="1400" dirty="0">
                <a:solidFill>
                  <a:schemeClr val="tx1">
                    <a:lumMod val="65000"/>
                    <a:lumOff val="35000"/>
                  </a:schemeClr>
                </a:solidFill>
                <a:latin typeface="HelveticaNeueLT Pro 45 Lt" panose="020B0403020202020204" pitchFamily="34" charset="0"/>
                <a:cs typeface="Browallia New" panose="020B0502040204020203" pitchFamily="34" charset="-34"/>
              </a:rPr>
              <a:t>de IVA</a:t>
            </a:r>
          </a:p>
          <a:p>
            <a:pPr marL="360363" lvl="1" indent="-182563">
              <a:spcAft>
                <a:spcPts val="1200"/>
              </a:spcAft>
              <a:buFont typeface="Wingdings" panose="05000000000000000000" pitchFamily="2" charset="2"/>
              <a:buChar char="§"/>
            </a:pPr>
            <a:r>
              <a:rPr lang="es-ES" sz="1400" dirty="0">
                <a:solidFill>
                  <a:schemeClr val="tx1">
                    <a:lumMod val="65000"/>
                    <a:lumOff val="35000"/>
                  </a:schemeClr>
                </a:solidFill>
                <a:latin typeface="HelveticaNeueLT Pro 45 Lt" panose="020B0403020202020204" pitchFamily="34" charset="0"/>
                <a:cs typeface="Browallia New" panose="020B0502040204020203" pitchFamily="34" charset="-34"/>
              </a:rPr>
              <a:t>ICEX </a:t>
            </a:r>
            <a:r>
              <a:rPr lang="es-ES" sz="1400" b="1" dirty="0">
                <a:solidFill>
                  <a:schemeClr val="tx1">
                    <a:lumMod val="65000"/>
                    <a:lumOff val="35000"/>
                  </a:schemeClr>
                </a:solidFill>
                <a:latin typeface="HelveticaNeueLT Pro 45 Lt" panose="020B0403020202020204" pitchFamily="34" charset="0"/>
                <a:cs typeface="Browallia New" panose="020B0502040204020203" pitchFamily="34" charset="-34"/>
              </a:rPr>
              <a:t>no repercute IVA </a:t>
            </a:r>
            <a:r>
              <a:rPr lang="es-ES" sz="1400" dirty="0">
                <a:solidFill>
                  <a:schemeClr val="tx1">
                    <a:lumMod val="65000"/>
                    <a:lumOff val="35000"/>
                  </a:schemeClr>
                </a:solidFill>
                <a:latin typeface="HelveticaNeueLT Pro 45 Lt" panose="020B0403020202020204" pitchFamily="34" charset="0"/>
                <a:cs typeface="Browallia New" panose="020B0502040204020203" pitchFamily="34" charset="-34"/>
              </a:rPr>
              <a:t>en los servicios de formación que presta</a:t>
            </a:r>
          </a:p>
          <a:p>
            <a:pPr marL="360363" lvl="1" indent="-182563">
              <a:spcAft>
                <a:spcPts val="1200"/>
              </a:spcAft>
              <a:buFont typeface="Wingdings" panose="05000000000000000000" pitchFamily="2" charset="2"/>
              <a:buChar char="§"/>
            </a:pPr>
            <a:r>
              <a:rPr lang="es-ES" sz="1400" dirty="0">
                <a:solidFill>
                  <a:schemeClr val="tx1">
                    <a:lumMod val="65000"/>
                    <a:lumOff val="35000"/>
                  </a:schemeClr>
                </a:solidFill>
                <a:latin typeface="HelveticaNeueLT Pro 45 Lt" panose="020B0403020202020204" pitchFamily="34" charset="0"/>
                <a:cs typeface="Browallia New" panose="020B0502040204020203" pitchFamily="34" charset="-34"/>
              </a:rPr>
              <a:t>ICEX </a:t>
            </a:r>
            <a:r>
              <a:rPr lang="es-ES" sz="1400" b="1" dirty="0">
                <a:solidFill>
                  <a:schemeClr val="tx1">
                    <a:lumMod val="65000"/>
                    <a:lumOff val="35000"/>
                  </a:schemeClr>
                </a:solidFill>
                <a:latin typeface="HelveticaNeueLT Pro 45 Lt" panose="020B0403020202020204" pitchFamily="34" charset="0"/>
                <a:cs typeface="Browallia New" panose="020B0502040204020203" pitchFamily="34" charset="-34"/>
              </a:rPr>
              <a:t>no se puede deducir el IVA </a:t>
            </a:r>
            <a:r>
              <a:rPr lang="es-ES" sz="1400" dirty="0">
                <a:solidFill>
                  <a:schemeClr val="tx1">
                    <a:lumMod val="65000"/>
                    <a:lumOff val="35000"/>
                  </a:schemeClr>
                </a:solidFill>
                <a:latin typeface="HelveticaNeueLT Pro 45 Lt" panose="020B0403020202020204" pitchFamily="34" charset="0"/>
                <a:cs typeface="Browallia New" panose="020B0502040204020203" pitchFamily="34" charset="-34"/>
              </a:rPr>
              <a:t>que paga a sus proveedores</a:t>
            </a:r>
          </a:p>
          <a:p>
            <a:pPr marL="360363" lvl="1" indent="-182563">
              <a:spcAft>
                <a:spcPts val="1200"/>
              </a:spcAft>
              <a:buFont typeface="Wingdings" panose="05000000000000000000" pitchFamily="2" charset="2"/>
              <a:buChar char="§"/>
            </a:pPr>
            <a:endParaRPr lang="es-ES" sz="1400" dirty="0">
              <a:solidFill>
                <a:schemeClr val="tx1">
                  <a:lumMod val="65000"/>
                  <a:lumOff val="35000"/>
                </a:schemeClr>
              </a:solidFill>
              <a:latin typeface="HelveticaNeueLT Pro 45 Lt" panose="020B0403020202020204" pitchFamily="34" charset="0"/>
              <a:cs typeface="Browallia New" panose="020B0502040204020203" pitchFamily="34" charset="-34"/>
            </a:endParaRPr>
          </a:p>
          <a:p>
            <a:pPr marL="360363" lvl="1" indent="-182563">
              <a:spcAft>
                <a:spcPts val="1200"/>
              </a:spcAft>
              <a:buFont typeface="Wingdings" panose="05000000000000000000" pitchFamily="2" charset="2"/>
              <a:buChar char="§"/>
            </a:pPr>
            <a:endParaRPr lang="es-ES" sz="1400" dirty="0">
              <a:solidFill>
                <a:schemeClr val="tx1">
                  <a:lumMod val="65000"/>
                  <a:lumOff val="35000"/>
                </a:schemeClr>
              </a:solidFill>
              <a:latin typeface="HelveticaNeueLT Pro 45 Lt" panose="020B0403020202020204" pitchFamily="34" charset="0"/>
              <a:cs typeface="Browallia New" panose="020B0502040204020203" pitchFamily="34" charset="-34"/>
            </a:endParaRPr>
          </a:p>
          <a:p>
            <a:pPr marL="180975" indent="-180975">
              <a:spcAft>
                <a:spcPts val="600"/>
              </a:spcAft>
              <a:buFont typeface="Wingdings" panose="05000000000000000000" pitchFamily="2" charset="2"/>
              <a:buChar char="§"/>
            </a:pPr>
            <a:endParaRPr lang="es-ES" sz="1400" dirty="0">
              <a:solidFill>
                <a:schemeClr val="tx1">
                  <a:lumMod val="65000"/>
                  <a:lumOff val="35000"/>
                </a:schemeClr>
              </a:solidFill>
              <a:latin typeface="HelveticaNeueLT Pro 45 Lt" panose="020B0403020202020204" pitchFamily="34" charset="0"/>
              <a:cs typeface="Browallia New" panose="020B0502040204020203" pitchFamily="34" charset="-34"/>
            </a:endParaRPr>
          </a:p>
          <a:p>
            <a:pPr marL="180975" indent="-180975">
              <a:spcAft>
                <a:spcPts val="600"/>
              </a:spcAft>
              <a:buFont typeface="Wingdings" panose="05000000000000000000" pitchFamily="2" charset="2"/>
              <a:buChar char="§"/>
            </a:pPr>
            <a:endParaRPr lang="es-ES" sz="1400" dirty="0">
              <a:solidFill>
                <a:schemeClr val="tx1">
                  <a:lumMod val="65000"/>
                  <a:lumOff val="35000"/>
                </a:schemeClr>
              </a:solidFill>
              <a:latin typeface="HelveticaNeueLT Pro 45 Lt" panose="020B0403020202020204" pitchFamily="34" charset="0"/>
              <a:cs typeface="Browallia New" panose="020B0502040204020203" pitchFamily="34" charset="-34"/>
            </a:endParaRPr>
          </a:p>
          <a:p>
            <a:pPr defTabSz="179388">
              <a:spcAft>
                <a:spcPts val="600"/>
              </a:spcAft>
            </a:pPr>
            <a:r>
              <a:rPr lang="es-ES" sz="1400" dirty="0">
                <a:solidFill>
                  <a:schemeClr val="tx1">
                    <a:lumMod val="65000"/>
                    <a:lumOff val="35000"/>
                  </a:schemeClr>
                </a:solidFill>
                <a:latin typeface="HelveticaNeueLT Pro 45 Lt" panose="020B0403020202020204" pitchFamily="34" charset="0"/>
                <a:cs typeface="Browallia New" panose="020B0502040204020203" pitchFamily="34" charset="-34"/>
              </a:rPr>
              <a:t>	- -</a:t>
            </a:r>
          </a:p>
        </p:txBody>
      </p:sp>
      <p:sp>
        <p:nvSpPr>
          <p:cNvPr id="26" name="Flecha: doblada hacia arriba 25">
            <a:extLst>
              <a:ext uri="{FF2B5EF4-FFF2-40B4-BE49-F238E27FC236}">
                <a16:creationId xmlns:a16="http://schemas.microsoft.com/office/drawing/2014/main" id="{E7814739-774B-48BC-B919-643B105F030C}"/>
              </a:ext>
            </a:extLst>
          </p:cNvPr>
          <p:cNvSpPr/>
          <p:nvPr/>
        </p:nvSpPr>
        <p:spPr>
          <a:xfrm rot="5400000">
            <a:off x="590681" y="5627239"/>
            <a:ext cx="362775" cy="369273"/>
          </a:xfrm>
          <a:prstGeom prst="bentUpArrow">
            <a:avLst>
              <a:gd name="adj1" fmla="val 21517"/>
              <a:gd name="adj2" fmla="val 25000"/>
              <a:gd name="adj3" fmla="val 25000"/>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CuadroTexto 26">
            <a:extLst>
              <a:ext uri="{FF2B5EF4-FFF2-40B4-BE49-F238E27FC236}">
                <a16:creationId xmlns:a16="http://schemas.microsoft.com/office/drawing/2014/main" id="{4B11AC75-F1A1-499C-89F2-4BB5156AAB27}"/>
              </a:ext>
            </a:extLst>
          </p:cNvPr>
          <p:cNvSpPr txBox="1"/>
          <p:nvPr/>
        </p:nvSpPr>
        <p:spPr>
          <a:xfrm>
            <a:off x="1172831" y="5664434"/>
            <a:ext cx="2673191" cy="646331"/>
          </a:xfrm>
          <a:prstGeom prst="rect">
            <a:avLst/>
          </a:prstGeom>
          <a:noFill/>
        </p:spPr>
        <p:txBody>
          <a:bodyPr wrap="square">
            <a:spAutoFit/>
          </a:bodyPr>
          <a:lstStyle/>
          <a:p>
            <a:pPr marR="0" lvl="0" defTabSz="914400" rtl="0" eaLnBrk="1" fontAlgn="auto" latinLnBrk="0" hangingPunct="1">
              <a:lnSpc>
                <a:spcPct val="100000"/>
              </a:lnSpc>
              <a:spcBef>
                <a:spcPts val="0"/>
              </a:spcBef>
              <a:buClrTx/>
              <a:buSzTx/>
              <a:tabLst/>
              <a:defRPr/>
            </a:pPr>
            <a:r>
              <a:rPr lang="es-ES" sz="1800" b="1" dirty="0">
                <a:solidFill>
                  <a:prstClr val="black">
                    <a:lumMod val="65000"/>
                    <a:lumOff val="35000"/>
                  </a:prstClr>
                </a:solidFill>
              </a:rPr>
              <a:t>El IVA </a:t>
            </a:r>
            <a:r>
              <a:rPr lang="es-ES" sz="1800" b="1" u="sng" dirty="0">
                <a:solidFill>
                  <a:prstClr val="black">
                    <a:lumMod val="65000"/>
                    <a:lumOff val="35000"/>
                  </a:prstClr>
                </a:solidFill>
              </a:rPr>
              <a:t>sí</a:t>
            </a:r>
            <a:r>
              <a:rPr lang="es-ES" sz="1800" b="1" dirty="0">
                <a:solidFill>
                  <a:prstClr val="black">
                    <a:lumMod val="65000"/>
                    <a:lumOff val="35000"/>
                  </a:prstClr>
                </a:solidFill>
              </a:rPr>
              <a:t> supone </a:t>
            </a:r>
          </a:p>
          <a:p>
            <a:pPr marR="0" lvl="0" defTabSz="914400" rtl="0" eaLnBrk="1" fontAlgn="auto" latinLnBrk="0" hangingPunct="1">
              <a:lnSpc>
                <a:spcPct val="100000"/>
              </a:lnSpc>
              <a:spcBef>
                <a:spcPts val="0"/>
              </a:spcBef>
              <a:buClrTx/>
              <a:buSzTx/>
              <a:tabLst/>
              <a:defRPr/>
            </a:pPr>
            <a:r>
              <a:rPr lang="es-ES" sz="1800" b="1" dirty="0">
                <a:solidFill>
                  <a:prstClr val="black">
                    <a:lumMod val="65000"/>
                    <a:lumOff val="35000"/>
                  </a:prstClr>
                </a:solidFill>
              </a:rPr>
              <a:t>un mayor gasto para ICEX</a:t>
            </a:r>
          </a:p>
        </p:txBody>
      </p:sp>
      <p:sp>
        <p:nvSpPr>
          <p:cNvPr id="28" name="CuadroTexto 27">
            <a:extLst>
              <a:ext uri="{FF2B5EF4-FFF2-40B4-BE49-F238E27FC236}">
                <a16:creationId xmlns:a16="http://schemas.microsoft.com/office/drawing/2014/main" id="{AAB76956-39B4-4CD4-9944-27CEE0C131AE}"/>
              </a:ext>
            </a:extLst>
          </p:cNvPr>
          <p:cNvSpPr txBox="1"/>
          <p:nvPr/>
        </p:nvSpPr>
        <p:spPr>
          <a:xfrm>
            <a:off x="4490724" y="3411734"/>
            <a:ext cx="3622498" cy="2800767"/>
          </a:xfrm>
          <a:prstGeom prst="rect">
            <a:avLst/>
          </a:prstGeom>
          <a:noFill/>
        </p:spPr>
        <p:txBody>
          <a:bodyPr wrap="square" rtlCol="0">
            <a:spAutoFit/>
          </a:bodyPr>
          <a:lstStyle/>
          <a:p>
            <a:pPr marL="180975" indent="-180975">
              <a:spcAft>
                <a:spcPts val="1200"/>
              </a:spcAft>
              <a:buFont typeface="Wingdings" panose="05000000000000000000" pitchFamily="2" charset="2"/>
              <a:buChar char="§"/>
            </a:pPr>
            <a:r>
              <a:rPr lang="es-ES" sz="1400" dirty="0">
                <a:solidFill>
                  <a:schemeClr val="tx1">
                    <a:lumMod val="65000"/>
                    <a:lumOff val="35000"/>
                  </a:schemeClr>
                </a:solidFill>
                <a:latin typeface="HelveticaNeueLT Pro 45 Lt" panose="020B0403020202020204" pitchFamily="34" charset="0"/>
                <a:cs typeface="Browallia New" panose="020B0502040204020203" pitchFamily="34" charset="-34"/>
              </a:rPr>
              <a:t>El resto de actividades están sujetas y no exentas de IVA (como hasta 2014)</a:t>
            </a:r>
          </a:p>
          <a:p>
            <a:pPr marL="360363" lvl="1" indent="-182563">
              <a:spcAft>
                <a:spcPts val="1200"/>
              </a:spcAft>
              <a:buFont typeface="Wingdings" panose="05000000000000000000" pitchFamily="2" charset="2"/>
              <a:buChar char="§"/>
            </a:pPr>
            <a:r>
              <a:rPr lang="es-ES" sz="1400" dirty="0">
                <a:solidFill>
                  <a:schemeClr val="tx1">
                    <a:lumMod val="65000"/>
                    <a:lumOff val="35000"/>
                  </a:schemeClr>
                </a:solidFill>
                <a:latin typeface="HelveticaNeueLT Pro 45 Lt" panose="020B0403020202020204" pitchFamily="34" charset="0"/>
                <a:cs typeface="Browallia New" panose="020B0502040204020203" pitchFamily="34" charset="-34"/>
              </a:rPr>
              <a:t>ICEX </a:t>
            </a:r>
            <a:r>
              <a:rPr lang="es-ES" sz="1400" b="1" dirty="0">
                <a:solidFill>
                  <a:schemeClr val="tx1">
                    <a:lumMod val="65000"/>
                    <a:lumOff val="35000"/>
                  </a:schemeClr>
                </a:solidFill>
                <a:latin typeface="HelveticaNeueLT Pro 45 Lt" panose="020B0403020202020204" pitchFamily="34" charset="0"/>
                <a:cs typeface="Browallia New" panose="020B0502040204020203" pitchFamily="34" charset="-34"/>
              </a:rPr>
              <a:t>repercute IVA </a:t>
            </a:r>
            <a:r>
              <a:rPr lang="es-ES" sz="1400" dirty="0">
                <a:solidFill>
                  <a:schemeClr val="tx1">
                    <a:lumMod val="65000"/>
                    <a:lumOff val="35000"/>
                  </a:schemeClr>
                </a:solidFill>
                <a:latin typeface="HelveticaNeueLT Pro 45 Lt" panose="020B0403020202020204" pitchFamily="34" charset="0"/>
                <a:cs typeface="Browallia New" panose="020B0502040204020203" pitchFamily="34" charset="-34"/>
              </a:rPr>
              <a:t>en los servicios de pago que presta</a:t>
            </a:r>
          </a:p>
          <a:p>
            <a:pPr marL="360363" lvl="1" indent="-182563">
              <a:spcAft>
                <a:spcPts val="1200"/>
              </a:spcAft>
              <a:buFont typeface="Wingdings" panose="05000000000000000000" pitchFamily="2" charset="2"/>
              <a:buChar char="§"/>
            </a:pPr>
            <a:r>
              <a:rPr lang="es-ES" sz="1400" dirty="0">
                <a:solidFill>
                  <a:schemeClr val="tx1">
                    <a:lumMod val="65000"/>
                    <a:lumOff val="35000"/>
                  </a:schemeClr>
                </a:solidFill>
                <a:latin typeface="HelveticaNeueLT Pro 45 Lt" panose="020B0403020202020204" pitchFamily="34" charset="0"/>
                <a:cs typeface="Browallia New" panose="020B0502040204020203" pitchFamily="34" charset="-34"/>
              </a:rPr>
              <a:t>ICEX </a:t>
            </a:r>
            <a:r>
              <a:rPr lang="es-ES" sz="1400" b="1" dirty="0">
                <a:solidFill>
                  <a:schemeClr val="tx1">
                    <a:lumMod val="65000"/>
                    <a:lumOff val="35000"/>
                  </a:schemeClr>
                </a:solidFill>
                <a:latin typeface="HelveticaNeueLT Pro 45 Lt" panose="020B0403020202020204" pitchFamily="34" charset="0"/>
                <a:cs typeface="Browallia New" panose="020B0502040204020203" pitchFamily="34" charset="-34"/>
              </a:rPr>
              <a:t>se deduce el IVA </a:t>
            </a:r>
            <a:r>
              <a:rPr lang="es-ES" sz="1400" dirty="0">
                <a:solidFill>
                  <a:schemeClr val="tx1">
                    <a:lumMod val="65000"/>
                    <a:lumOff val="35000"/>
                  </a:schemeClr>
                </a:solidFill>
                <a:latin typeface="HelveticaNeueLT Pro 45 Lt" panose="020B0403020202020204" pitchFamily="34" charset="0"/>
                <a:cs typeface="Browallia New" panose="020B0502040204020203" pitchFamily="34" charset="-34"/>
              </a:rPr>
              <a:t>que paga a sus proveedores</a:t>
            </a:r>
          </a:p>
          <a:p>
            <a:pPr marL="360363" lvl="1" indent="-182563">
              <a:spcAft>
                <a:spcPts val="1200"/>
              </a:spcAft>
              <a:buFont typeface="Wingdings" panose="05000000000000000000" pitchFamily="2" charset="2"/>
              <a:buChar char="§"/>
            </a:pPr>
            <a:endParaRPr lang="es-ES" sz="1400" dirty="0">
              <a:solidFill>
                <a:schemeClr val="tx1">
                  <a:lumMod val="65000"/>
                  <a:lumOff val="35000"/>
                </a:schemeClr>
              </a:solidFill>
              <a:latin typeface="HelveticaNeueLT Pro 45 Lt" panose="020B0403020202020204" pitchFamily="34" charset="0"/>
              <a:cs typeface="Browallia New" panose="020B0502040204020203" pitchFamily="34" charset="-34"/>
            </a:endParaRPr>
          </a:p>
          <a:p>
            <a:pPr marL="360363" lvl="1" indent="-182563">
              <a:spcAft>
                <a:spcPts val="1200"/>
              </a:spcAft>
              <a:buFont typeface="Wingdings" panose="05000000000000000000" pitchFamily="2" charset="2"/>
              <a:buChar char="§"/>
            </a:pPr>
            <a:endParaRPr lang="es-ES" sz="1400" dirty="0">
              <a:solidFill>
                <a:schemeClr val="tx1">
                  <a:lumMod val="65000"/>
                  <a:lumOff val="35000"/>
                </a:schemeClr>
              </a:solidFill>
              <a:latin typeface="HelveticaNeueLT Pro 45 Lt" panose="020B0403020202020204" pitchFamily="34" charset="0"/>
              <a:cs typeface="Browallia New" panose="020B0502040204020203" pitchFamily="34" charset="-34"/>
            </a:endParaRPr>
          </a:p>
          <a:p>
            <a:pPr marL="180975" indent="-180975">
              <a:spcAft>
                <a:spcPts val="600"/>
              </a:spcAft>
              <a:buFont typeface="Wingdings" panose="05000000000000000000" pitchFamily="2" charset="2"/>
              <a:buChar char="§"/>
            </a:pPr>
            <a:endParaRPr lang="es-ES" sz="1400" dirty="0">
              <a:solidFill>
                <a:schemeClr val="tx1">
                  <a:lumMod val="65000"/>
                  <a:lumOff val="35000"/>
                </a:schemeClr>
              </a:solidFill>
              <a:latin typeface="HelveticaNeueLT Pro 45 Lt" panose="020B0403020202020204" pitchFamily="34" charset="0"/>
              <a:cs typeface="Browallia New" panose="020B0502040204020203" pitchFamily="34" charset="-34"/>
            </a:endParaRPr>
          </a:p>
        </p:txBody>
      </p:sp>
      <p:sp>
        <p:nvSpPr>
          <p:cNvPr id="29" name="Flecha: doblada hacia arriba 28">
            <a:extLst>
              <a:ext uri="{FF2B5EF4-FFF2-40B4-BE49-F238E27FC236}">
                <a16:creationId xmlns:a16="http://schemas.microsoft.com/office/drawing/2014/main" id="{9B99C7E4-CC52-4E48-9348-58B71DC1EF35}"/>
              </a:ext>
            </a:extLst>
          </p:cNvPr>
          <p:cNvSpPr/>
          <p:nvPr/>
        </p:nvSpPr>
        <p:spPr>
          <a:xfrm rot="5400000">
            <a:off x="4456093" y="5635547"/>
            <a:ext cx="362775" cy="369273"/>
          </a:xfrm>
          <a:prstGeom prst="bentUpArrow">
            <a:avLst>
              <a:gd name="adj1" fmla="val 21517"/>
              <a:gd name="adj2" fmla="val 25000"/>
              <a:gd name="adj3" fmla="val 25000"/>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0" name="CuadroTexto 29">
            <a:extLst>
              <a:ext uri="{FF2B5EF4-FFF2-40B4-BE49-F238E27FC236}">
                <a16:creationId xmlns:a16="http://schemas.microsoft.com/office/drawing/2014/main" id="{9BBCAD8D-6476-4801-BEB3-48C55DDC4974}"/>
              </a:ext>
            </a:extLst>
          </p:cNvPr>
          <p:cNvSpPr txBox="1"/>
          <p:nvPr/>
        </p:nvSpPr>
        <p:spPr>
          <a:xfrm>
            <a:off x="5110284" y="5672742"/>
            <a:ext cx="2673191" cy="646331"/>
          </a:xfrm>
          <a:prstGeom prst="rect">
            <a:avLst/>
          </a:prstGeom>
          <a:noFill/>
        </p:spPr>
        <p:txBody>
          <a:bodyPr wrap="square">
            <a:spAutoFit/>
          </a:bodyPr>
          <a:lstStyle/>
          <a:p>
            <a:pPr marR="0" lvl="0" defTabSz="914400" rtl="0" eaLnBrk="1" fontAlgn="auto" latinLnBrk="0" hangingPunct="1">
              <a:lnSpc>
                <a:spcPct val="100000"/>
              </a:lnSpc>
              <a:spcBef>
                <a:spcPts val="0"/>
              </a:spcBef>
              <a:buClrTx/>
              <a:buSzTx/>
              <a:tabLst/>
              <a:defRPr/>
            </a:pPr>
            <a:r>
              <a:rPr lang="es-ES" sz="1800" b="1" dirty="0">
                <a:solidFill>
                  <a:prstClr val="black">
                    <a:lumMod val="65000"/>
                    <a:lumOff val="35000"/>
                  </a:prstClr>
                </a:solidFill>
              </a:rPr>
              <a:t>El IVA no supone </a:t>
            </a:r>
          </a:p>
          <a:p>
            <a:pPr marR="0" lvl="0" defTabSz="914400" rtl="0" eaLnBrk="1" fontAlgn="auto" latinLnBrk="0" hangingPunct="1">
              <a:lnSpc>
                <a:spcPct val="100000"/>
              </a:lnSpc>
              <a:spcBef>
                <a:spcPts val="0"/>
              </a:spcBef>
              <a:buClrTx/>
              <a:buSzTx/>
              <a:tabLst/>
              <a:defRPr/>
            </a:pPr>
            <a:r>
              <a:rPr lang="es-ES" sz="1800" b="1" dirty="0">
                <a:solidFill>
                  <a:prstClr val="black">
                    <a:lumMod val="65000"/>
                    <a:lumOff val="35000"/>
                  </a:prstClr>
                </a:solidFill>
              </a:rPr>
              <a:t>un mayor gasto para ICEX</a:t>
            </a:r>
          </a:p>
        </p:txBody>
      </p:sp>
      <p:sp>
        <p:nvSpPr>
          <p:cNvPr id="31" name="Flecha: doblada hacia arriba 30">
            <a:extLst>
              <a:ext uri="{FF2B5EF4-FFF2-40B4-BE49-F238E27FC236}">
                <a16:creationId xmlns:a16="http://schemas.microsoft.com/office/drawing/2014/main" id="{BC4DA88F-5126-4273-87C4-5FEA64126C27}"/>
              </a:ext>
            </a:extLst>
          </p:cNvPr>
          <p:cNvSpPr/>
          <p:nvPr/>
        </p:nvSpPr>
        <p:spPr>
          <a:xfrm rot="5400000">
            <a:off x="8583914" y="5641780"/>
            <a:ext cx="362775" cy="369273"/>
          </a:xfrm>
          <a:prstGeom prst="bentUpArrow">
            <a:avLst>
              <a:gd name="adj1" fmla="val 21517"/>
              <a:gd name="adj2" fmla="val 25000"/>
              <a:gd name="adj3" fmla="val 25000"/>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2" name="CuadroTexto 31">
            <a:extLst>
              <a:ext uri="{FF2B5EF4-FFF2-40B4-BE49-F238E27FC236}">
                <a16:creationId xmlns:a16="http://schemas.microsoft.com/office/drawing/2014/main" id="{B6818CF2-EA01-4B70-89D3-D801D48C55F2}"/>
              </a:ext>
            </a:extLst>
          </p:cNvPr>
          <p:cNvSpPr txBox="1"/>
          <p:nvPr/>
        </p:nvSpPr>
        <p:spPr>
          <a:xfrm>
            <a:off x="9166064" y="5678975"/>
            <a:ext cx="2865223" cy="646331"/>
          </a:xfrm>
          <a:prstGeom prst="rect">
            <a:avLst/>
          </a:prstGeom>
          <a:noFill/>
        </p:spPr>
        <p:txBody>
          <a:bodyPr wrap="square">
            <a:spAutoFit/>
          </a:bodyPr>
          <a:lstStyle/>
          <a:p>
            <a:pPr marR="0" lvl="0" defTabSz="914400" rtl="0" eaLnBrk="1" fontAlgn="auto" latinLnBrk="0" hangingPunct="1">
              <a:lnSpc>
                <a:spcPct val="100000"/>
              </a:lnSpc>
              <a:spcBef>
                <a:spcPts val="0"/>
              </a:spcBef>
              <a:buClrTx/>
              <a:buSzTx/>
              <a:tabLst/>
              <a:defRPr/>
            </a:pPr>
            <a:r>
              <a:rPr lang="es-ES" sz="1800" b="1" dirty="0">
                <a:solidFill>
                  <a:prstClr val="black">
                    <a:lumMod val="65000"/>
                    <a:lumOff val="35000"/>
                  </a:prstClr>
                </a:solidFill>
              </a:rPr>
              <a:t>El IVA supone parcialmente </a:t>
            </a:r>
          </a:p>
          <a:p>
            <a:pPr marR="0" lvl="0" defTabSz="914400" rtl="0" eaLnBrk="1" fontAlgn="auto" latinLnBrk="0" hangingPunct="1">
              <a:lnSpc>
                <a:spcPct val="100000"/>
              </a:lnSpc>
              <a:spcBef>
                <a:spcPts val="0"/>
              </a:spcBef>
              <a:buClrTx/>
              <a:buSzTx/>
              <a:tabLst/>
              <a:defRPr/>
            </a:pPr>
            <a:r>
              <a:rPr lang="es-ES" sz="1800" b="1" dirty="0">
                <a:solidFill>
                  <a:prstClr val="black">
                    <a:lumMod val="65000"/>
                    <a:lumOff val="35000"/>
                  </a:prstClr>
                </a:solidFill>
              </a:rPr>
              <a:t>un mayor gasto para ICEX</a:t>
            </a:r>
          </a:p>
        </p:txBody>
      </p:sp>
      <p:sp>
        <p:nvSpPr>
          <p:cNvPr id="3" name="Título 3">
            <a:extLst>
              <a:ext uri="{FF2B5EF4-FFF2-40B4-BE49-F238E27FC236}">
                <a16:creationId xmlns:a16="http://schemas.microsoft.com/office/drawing/2014/main" id="{3472B967-7887-FB9F-DFE8-9F9DC76DE441}"/>
              </a:ext>
            </a:extLst>
          </p:cNvPr>
          <p:cNvSpPr txBox="1">
            <a:spLocks/>
          </p:cNvSpPr>
          <p:nvPr/>
        </p:nvSpPr>
        <p:spPr>
          <a:xfrm>
            <a:off x="571153" y="429363"/>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2.4. CONSIDERACIONES A EFECTOS DE IVA </a:t>
            </a:r>
            <a:endParaRPr lang="es-ES" sz="2000" dirty="0">
              <a:solidFill>
                <a:srgbClr val="454E53"/>
              </a:solidFill>
            </a:endParaRPr>
          </a:p>
          <a:p>
            <a:r>
              <a:rPr lang="es-ES" sz="2000" dirty="0">
                <a:solidFill>
                  <a:srgbClr val="454E53"/>
                </a:solidFill>
              </a:rPr>
              <a:t>    </a:t>
            </a:r>
          </a:p>
          <a:p>
            <a:endParaRPr lang="es-ES" sz="2000" dirty="0">
              <a:solidFill>
                <a:srgbClr val="454E53"/>
              </a:solidFill>
            </a:endParaRPr>
          </a:p>
          <a:p>
            <a:endParaRPr lang="es-ES" sz="2000" b="1" cap="all" dirty="0">
              <a:solidFill>
                <a:srgbClr val="454E53"/>
              </a:solidFill>
            </a:endParaRPr>
          </a:p>
        </p:txBody>
      </p:sp>
      <p:sp>
        <p:nvSpPr>
          <p:cNvPr id="4" name="CuadroTexto 3">
            <a:extLst>
              <a:ext uri="{FF2B5EF4-FFF2-40B4-BE49-F238E27FC236}">
                <a16:creationId xmlns:a16="http://schemas.microsoft.com/office/drawing/2014/main" id="{E5ECC285-ECEC-5B0D-2B63-E13905F3EBAE}"/>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13</a:t>
            </a:fld>
            <a:endParaRPr lang="es-ES" sz="1400" dirty="0">
              <a:solidFill>
                <a:schemeClr val="bg1"/>
              </a:solidFill>
              <a:latin typeface="HelveticaNeueLT Pro 45 Lt" panose="020B0403020202020204" pitchFamily="34" charset="0"/>
            </a:endParaRPr>
          </a:p>
        </p:txBody>
      </p:sp>
    </p:spTree>
    <p:extLst>
      <p:ext uri="{BB962C8B-B14F-4D97-AF65-F5344CB8AC3E}">
        <p14:creationId xmlns:p14="http://schemas.microsoft.com/office/powerpoint/2010/main" val="395094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a:extLst>
              <a:ext uri="{FF2B5EF4-FFF2-40B4-BE49-F238E27FC236}">
                <a16:creationId xmlns:a16="http://schemas.microsoft.com/office/drawing/2014/main" id="{C2C9673D-0C7F-46DD-8A61-3B5F3D4E6C0E}"/>
              </a:ext>
            </a:extLst>
          </p:cNvPr>
          <p:cNvSpPr txBox="1">
            <a:spLocks/>
          </p:cNvSpPr>
          <p:nvPr/>
        </p:nvSpPr>
        <p:spPr>
          <a:xfrm>
            <a:off x="703732" y="334790"/>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400" dirty="0"/>
              <a:t>2.4</a:t>
            </a:r>
            <a:r>
              <a:rPr lang="es-ES" sz="2000" dirty="0"/>
              <a:t>.   CONSIDERACIONES A EFECTOS DE IVA </a:t>
            </a:r>
            <a:endParaRPr lang="es-ES" sz="2000" dirty="0">
              <a:solidFill>
                <a:srgbClr val="454E53"/>
              </a:solidFill>
            </a:endParaRPr>
          </a:p>
          <a:p>
            <a:r>
              <a:rPr lang="es-ES" sz="2000" dirty="0">
                <a:solidFill>
                  <a:srgbClr val="454E53"/>
                </a:solidFill>
              </a:rPr>
              <a:t>       </a:t>
            </a:r>
          </a:p>
          <a:p>
            <a:endParaRPr lang="es-ES" sz="2000" dirty="0">
              <a:solidFill>
                <a:srgbClr val="454E53"/>
              </a:solidFill>
            </a:endParaRPr>
          </a:p>
          <a:p>
            <a:endParaRPr lang="es-ES" sz="2000" b="1" cap="all" dirty="0">
              <a:solidFill>
                <a:srgbClr val="454E53"/>
              </a:solidFill>
            </a:endParaRPr>
          </a:p>
        </p:txBody>
      </p:sp>
      <p:pic>
        <p:nvPicPr>
          <p:cNvPr id="8" name="Imagen 7">
            <a:extLst>
              <a:ext uri="{FF2B5EF4-FFF2-40B4-BE49-F238E27FC236}">
                <a16:creationId xmlns:a16="http://schemas.microsoft.com/office/drawing/2014/main" id="{BD2C2ACA-85E2-62BF-8014-ADED51634374}"/>
              </a:ext>
            </a:extLst>
          </p:cNvPr>
          <p:cNvPicPr>
            <a:picLocks noChangeAspect="1"/>
          </p:cNvPicPr>
          <p:nvPr/>
        </p:nvPicPr>
        <p:blipFill>
          <a:blip r:embed="rId2"/>
          <a:stretch>
            <a:fillRect/>
          </a:stretch>
        </p:blipFill>
        <p:spPr>
          <a:xfrm>
            <a:off x="1766887" y="1614487"/>
            <a:ext cx="3876675" cy="2619375"/>
          </a:xfrm>
          <a:prstGeom prst="rect">
            <a:avLst/>
          </a:prstGeom>
          <a:ln>
            <a:solidFill>
              <a:schemeClr val="tx1"/>
            </a:solidFill>
          </a:ln>
        </p:spPr>
      </p:pic>
      <p:pic>
        <p:nvPicPr>
          <p:cNvPr id="10" name="Imagen 9">
            <a:extLst>
              <a:ext uri="{FF2B5EF4-FFF2-40B4-BE49-F238E27FC236}">
                <a16:creationId xmlns:a16="http://schemas.microsoft.com/office/drawing/2014/main" id="{6E9583BB-771D-1A4A-D426-55B950EF0A62}"/>
              </a:ext>
            </a:extLst>
          </p:cNvPr>
          <p:cNvPicPr>
            <a:picLocks noChangeAspect="1"/>
          </p:cNvPicPr>
          <p:nvPr/>
        </p:nvPicPr>
        <p:blipFill>
          <a:blip r:embed="rId3"/>
          <a:stretch>
            <a:fillRect/>
          </a:stretch>
        </p:blipFill>
        <p:spPr>
          <a:xfrm>
            <a:off x="5391150" y="3152775"/>
            <a:ext cx="3733800" cy="2552700"/>
          </a:xfrm>
          <a:prstGeom prst="rect">
            <a:avLst/>
          </a:prstGeom>
          <a:ln>
            <a:solidFill>
              <a:schemeClr val="tx1"/>
            </a:solidFill>
          </a:ln>
        </p:spPr>
      </p:pic>
      <p:sp>
        <p:nvSpPr>
          <p:cNvPr id="4" name="CuadroTexto 3">
            <a:extLst>
              <a:ext uri="{FF2B5EF4-FFF2-40B4-BE49-F238E27FC236}">
                <a16:creationId xmlns:a16="http://schemas.microsoft.com/office/drawing/2014/main" id="{82C8386F-144E-A7CD-C016-29C060578D58}"/>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14</a:t>
            </a:fld>
            <a:endParaRPr lang="es-ES" sz="1400" dirty="0">
              <a:solidFill>
                <a:schemeClr val="bg1"/>
              </a:solidFill>
              <a:latin typeface="HelveticaNeueLT Pro 45 Lt" panose="020B0403020202020204" pitchFamily="34" charset="0"/>
            </a:endParaRPr>
          </a:p>
        </p:txBody>
      </p:sp>
    </p:spTree>
    <p:extLst>
      <p:ext uri="{BB962C8B-B14F-4D97-AF65-F5344CB8AC3E}">
        <p14:creationId xmlns:p14="http://schemas.microsoft.com/office/powerpoint/2010/main" val="102982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15</a:t>
            </a:fld>
            <a:endParaRPr lang="es-ES" sz="1400" dirty="0">
              <a:solidFill>
                <a:schemeClr val="bg1"/>
              </a:solidFill>
              <a:latin typeface="HelveticaNeueLT Pro 45 Lt" panose="020B0403020202020204" pitchFamily="34" charset="0"/>
            </a:endParaRPr>
          </a:p>
        </p:txBody>
      </p:sp>
      <p:sp>
        <p:nvSpPr>
          <p:cNvPr id="19" name="Título 3">
            <a:extLst>
              <a:ext uri="{FF2B5EF4-FFF2-40B4-BE49-F238E27FC236}">
                <a16:creationId xmlns:a16="http://schemas.microsoft.com/office/drawing/2014/main" id="{708277B5-4B16-46AC-8ABA-991A24AB6025}"/>
              </a:ext>
            </a:extLst>
          </p:cNvPr>
          <p:cNvSpPr txBox="1">
            <a:spLocks/>
          </p:cNvSpPr>
          <p:nvPr/>
        </p:nvSpPr>
        <p:spPr>
          <a:xfrm>
            <a:off x="979530" y="1508610"/>
            <a:ext cx="11778526" cy="5521422"/>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342900" indent="-342900">
              <a:spcAft>
                <a:spcPts val="600"/>
              </a:spcAft>
              <a:buFont typeface="Arial" panose="020B0604020202020204" pitchFamily="34" charset="0"/>
              <a:buChar char="•"/>
            </a:pPr>
            <a:r>
              <a:rPr lang="es-ES" sz="1600" b="1" dirty="0">
                <a:solidFill>
                  <a:schemeClr val="tx1">
                    <a:lumMod val="85000"/>
                    <a:lumOff val="15000"/>
                  </a:schemeClr>
                </a:solidFill>
                <a:latin typeface="HelveticaNeueLT Std Lt" panose="020B0403020202020204"/>
                <a:ea typeface="Adobe Fan Heiti Std B" panose="020B0700000000000000" pitchFamily="34" charset="-128"/>
              </a:rPr>
              <a:t>Modificaciones </a:t>
            </a:r>
            <a:r>
              <a:rPr lang="es-ES" sz="1600" dirty="0">
                <a:solidFill>
                  <a:schemeClr val="tx1">
                    <a:lumMod val="85000"/>
                    <a:lumOff val="15000"/>
                  </a:schemeClr>
                </a:solidFill>
                <a:latin typeface="HelveticaNeueLT Std Lt" panose="020B0403020202020204"/>
                <a:ea typeface="Adobe Fan Heiti Std B" panose="020B0700000000000000" pitchFamily="34" charset="-128"/>
              </a:rPr>
              <a:t>posibles en propuestas:</a:t>
            </a:r>
          </a:p>
          <a:p>
            <a:pPr marL="342900" indent="-342900">
              <a:spcAft>
                <a:spcPts val="600"/>
              </a:spcAft>
              <a:buFont typeface="Arial" panose="020B0604020202020204" pitchFamily="34" charset="0"/>
              <a:buChar char="•"/>
            </a:pPr>
            <a:endParaRPr lang="es-ES" sz="100" b="1" dirty="0">
              <a:solidFill>
                <a:schemeClr val="tx1">
                  <a:lumMod val="85000"/>
                  <a:lumOff val="15000"/>
                </a:schemeClr>
              </a:solidFill>
              <a:latin typeface="HelveticaNeueLT Std Lt" panose="020B0403020202020204"/>
              <a:ea typeface="Adobe Fan Heiti Std B" panose="020B0700000000000000" pitchFamily="34" charset="-128"/>
            </a:endParaRPr>
          </a:p>
          <a:p>
            <a:pPr marL="800100" lvl="1" indent="-342900">
              <a:spcAft>
                <a:spcPts val="600"/>
              </a:spcAft>
              <a:buFont typeface="Courier New" panose="02070309020205020404" pitchFamily="49" charset="0"/>
              <a:buChar char="o"/>
            </a:pPr>
            <a:r>
              <a:rPr lang="es-ES" sz="1400" b="1" dirty="0">
                <a:solidFill>
                  <a:schemeClr val="tx1">
                    <a:lumMod val="85000"/>
                    <a:lumOff val="15000"/>
                  </a:schemeClr>
                </a:solidFill>
                <a:latin typeface="HelveticaNeueLT Std Lt" panose="020B0403020202020204"/>
                <a:ea typeface="Adobe Fan Heiti Std B" panose="020B0700000000000000" pitchFamily="34" charset="-128"/>
              </a:rPr>
              <a:t>SÍ:</a:t>
            </a:r>
            <a:r>
              <a:rPr lang="es-ES" sz="1400" dirty="0">
                <a:solidFill>
                  <a:schemeClr val="tx1">
                    <a:lumMod val="85000"/>
                    <a:lumOff val="15000"/>
                  </a:schemeClr>
                </a:solidFill>
                <a:latin typeface="HelveticaNeueLT Std Lt" panose="020B0403020202020204"/>
                <a:ea typeface="Adobe Fan Heiti Std B" panose="020B0700000000000000" pitchFamily="34" charset="-128"/>
              </a:rPr>
              <a:t> Acreedor, beneficiarios, fechas, comentarios …</a:t>
            </a:r>
          </a:p>
          <a:p>
            <a:pPr marL="800100" lvl="1" indent="-342900">
              <a:spcAft>
                <a:spcPts val="600"/>
              </a:spcAft>
              <a:buFont typeface="Courier New" panose="02070309020205020404" pitchFamily="49" charset="0"/>
              <a:buChar char="o"/>
            </a:pPr>
            <a:r>
              <a:rPr lang="es-ES" sz="1400" b="1" dirty="0">
                <a:solidFill>
                  <a:schemeClr val="tx1">
                    <a:lumMod val="85000"/>
                    <a:lumOff val="15000"/>
                  </a:schemeClr>
                </a:solidFill>
                <a:latin typeface="HelveticaNeueLT Std Lt" panose="020B0403020202020204"/>
                <a:ea typeface="Adobe Fan Heiti Std B" panose="020B0700000000000000" pitchFamily="34" charset="-128"/>
              </a:rPr>
              <a:t>NO: </a:t>
            </a:r>
            <a:r>
              <a:rPr lang="es-ES" sz="1400" dirty="0">
                <a:solidFill>
                  <a:schemeClr val="tx1">
                    <a:lumMod val="85000"/>
                    <a:lumOff val="15000"/>
                  </a:schemeClr>
                </a:solidFill>
                <a:latin typeface="HelveticaNeueLT Std Lt" panose="020B0403020202020204"/>
                <a:ea typeface="Adobe Fan Heiti Std B" panose="020B0700000000000000" pitchFamily="34" charset="-128"/>
              </a:rPr>
              <a:t>Divisa, incremento de importe, tipo de propuesta (A0, 10…). Inclusión nuevos conceptos de gasto en propuestas RET.</a:t>
            </a:r>
          </a:p>
          <a:p>
            <a:pPr>
              <a:spcAft>
                <a:spcPts val="600"/>
              </a:spcAft>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600"/>
              </a:spcAft>
              <a:buFont typeface="Arial" panose="020B0604020202020204" pitchFamily="34" charset="0"/>
              <a:buChar char="•"/>
            </a:pPr>
            <a:r>
              <a:rPr lang="es-ES" sz="1600" dirty="0">
                <a:solidFill>
                  <a:schemeClr val="tx1">
                    <a:lumMod val="85000"/>
                    <a:lumOff val="15000"/>
                  </a:schemeClr>
                </a:solidFill>
                <a:latin typeface="HelveticaNeueLT Std Lt" panose="020B0403020202020204"/>
                <a:ea typeface="Adobe Fan Heiti Std B" panose="020B0700000000000000" pitchFamily="34" charset="-128"/>
              </a:rPr>
              <a:t>Importante recordar con relación a la </a:t>
            </a:r>
            <a:r>
              <a:rPr lang="es-ES" sz="1600" b="1" dirty="0">
                <a:solidFill>
                  <a:schemeClr val="tx1">
                    <a:lumMod val="85000"/>
                    <a:lumOff val="15000"/>
                  </a:schemeClr>
                </a:solidFill>
                <a:latin typeface="HelveticaNeueLT Std Lt" panose="020B0403020202020204"/>
                <a:ea typeface="Adobe Fan Heiti Std B" panose="020B0700000000000000" pitchFamily="34" charset="-128"/>
              </a:rPr>
              <a:t>divisa:</a:t>
            </a:r>
          </a:p>
          <a:p>
            <a:pPr marL="342900" indent="-342900">
              <a:spcAft>
                <a:spcPts val="600"/>
              </a:spcAft>
              <a:buFont typeface="Arial" panose="020B0604020202020204" pitchFamily="34" charset="0"/>
              <a:buChar char="•"/>
            </a:pPr>
            <a:endParaRPr lang="es-ES" sz="100" b="1" dirty="0">
              <a:solidFill>
                <a:schemeClr val="tx1">
                  <a:lumMod val="85000"/>
                  <a:lumOff val="15000"/>
                </a:schemeClr>
              </a:solidFill>
              <a:latin typeface="HelveticaNeueLT Std Lt" panose="020B0403020202020204"/>
              <a:ea typeface="Adobe Fan Heiti Std B" panose="020B0700000000000000" pitchFamily="34" charset="-128"/>
            </a:endParaRPr>
          </a:p>
          <a:p>
            <a:pPr marL="800100" lvl="1" indent="-342900">
              <a:spcAft>
                <a:spcPts val="600"/>
              </a:spcAft>
              <a:buFont typeface="Courier New" panose="02070309020205020404" pitchFamily="49" charset="0"/>
              <a:buChar char="o"/>
            </a:pPr>
            <a:r>
              <a:rPr lang="es-ES" sz="1400" b="1" dirty="0">
                <a:solidFill>
                  <a:schemeClr val="tx1">
                    <a:lumMod val="85000"/>
                    <a:lumOff val="15000"/>
                  </a:schemeClr>
                </a:solidFill>
                <a:latin typeface="HelveticaNeueLT Std Lt" panose="020B0403020202020204"/>
                <a:ea typeface="Adobe Fan Heiti Std B" panose="020B0700000000000000" pitchFamily="34" charset="-128"/>
              </a:rPr>
              <a:t>Pagos</a:t>
            </a:r>
            <a:r>
              <a:rPr lang="es-ES" sz="1400" dirty="0">
                <a:solidFill>
                  <a:schemeClr val="tx1">
                    <a:lumMod val="85000"/>
                    <a:lumOff val="15000"/>
                  </a:schemeClr>
                </a:solidFill>
                <a:latin typeface="HelveticaNeueLT Std Lt" panose="020B0403020202020204"/>
                <a:ea typeface="Adobe Fan Heiti Std B" panose="020B0700000000000000" pitchFamily="34" charset="-128"/>
              </a:rPr>
              <a:t> a proveedores españoles </a:t>
            </a:r>
            <a:r>
              <a:rPr lang="es-ES" sz="1400" b="1" dirty="0">
                <a:solidFill>
                  <a:schemeClr val="tx1">
                    <a:lumMod val="85000"/>
                    <a:lumOff val="15000"/>
                  </a:schemeClr>
                </a:solidFill>
                <a:latin typeface="HelveticaNeueLT Std Lt" panose="020B0403020202020204"/>
                <a:ea typeface="Adobe Fan Heiti Std B" panose="020B0700000000000000" pitchFamily="34" charset="-128"/>
              </a:rPr>
              <a:t>en España </a:t>
            </a:r>
            <a:r>
              <a:rPr lang="es-ES" sz="1400" dirty="0">
                <a:solidFill>
                  <a:schemeClr val="tx1">
                    <a:lumMod val="85000"/>
                    <a:lumOff val="15000"/>
                  </a:schemeClr>
                </a:solidFill>
                <a:latin typeface="HelveticaNeueLT Std Lt" panose="020B0403020202020204"/>
                <a:ea typeface="Adobe Fan Heiti Std B" panose="020B0700000000000000" pitchFamily="34" charset="-128"/>
              </a:rPr>
              <a:t>en EUR, conviene hacerlos desde España.</a:t>
            </a:r>
          </a:p>
          <a:p>
            <a:pPr marL="800100" lvl="1" indent="-342900">
              <a:spcAft>
                <a:spcPts val="600"/>
              </a:spcAft>
              <a:buFont typeface="Courier New" panose="02070309020205020404" pitchFamily="49" charset="0"/>
              <a:buChar char="o"/>
            </a:pPr>
            <a:r>
              <a:rPr lang="es-ES" sz="1400" dirty="0">
                <a:solidFill>
                  <a:schemeClr val="tx1">
                    <a:lumMod val="85000"/>
                    <a:lumOff val="15000"/>
                  </a:schemeClr>
                </a:solidFill>
                <a:latin typeface="HelveticaNeueLT Std Lt" panose="020B0403020202020204"/>
                <a:ea typeface="Adobe Fan Heiti Std B" panose="020B0700000000000000" pitchFamily="34" charset="-128"/>
              </a:rPr>
              <a:t>Cuando se prevean </a:t>
            </a:r>
            <a:r>
              <a:rPr lang="es-ES" sz="1400" b="1" dirty="0">
                <a:solidFill>
                  <a:schemeClr val="tx1">
                    <a:lumMod val="85000"/>
                    <a:lumOff val="15000"/>
                  </a:schemeClr>
                </a:solidFill>
                <a:latin typeface="HelveticaNeueLT Std Lt" panose="020B0403020202020204"/>
                <a:ea typeface="Adobe Fan Heiti Std B" panose="020B0700000000000000" pitchFamily="34" charset="-128"/>
              </a:rPr>
              <a:t>gastos en moneda local </a:t>
            </a:r>
            <a:r>
              <a:rPr lang="es-ES" sz="1400" dirty="0">
                <a:solidFill>
                  <a:schemeClr val="tx1">
                    <a:lumMod val="85000"/>
                    <a:lumOff val="15000"/>
                  </a:schemeClr>
                </a:solidFill>
                <a:latin typeface="HelveticaNeueLT Std Lt" panose="020B0403020202020204"/>
                <a:ea typeface="Adobe Fan Heiti Std B" panose="020B0700000000000000" pitchFamily="34" charset="-128"/>
              </a:rPr>
              <a:t>(RMB, SGD…), redondear al alza el importe de la propuesta en divisa.</a:t>
            </a:r>
          </a:p>
          <a:p>
            <a:pPr marL="342900" indent="-342900">
              <a:spcAft>
                <a:spcPts val="6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r>
              <a:rPr lang="es-ES" sz="1600" b="1" dirty="0">
                <a:solidFill>
                  <a:schemeClr val="tx1">
                    <a:lumMod val="85000"/>
                    <a:lumOff val="15000"/>
                  </a:schemeClr>
                </a:solidFill>
                <a:latin typeface="HelveticaNeueLT Std Lt" panose="020B0403020202020204"/>
                <a:ea typeface="Adobe Fan Heiti Std B" panose="020B0700000000000000" pitchFamily="34" charset="-128"/>
              </a:rPr>
              <a:t>Acreedor ≠ Beneficiario</a:t>
            </a:r>
            <a:r>
              <a:rPr lang="es-ES" sz="1600" dirty="0">
                <a:solidFill>
                  <a:schemeClr val="tx1">
                    <a:lumMod val="85000"/>
                    <a:lumOff val="15000"/>
                  </a:schemeClr>
                </a:solidFill>
                <a:latin typeface="HelveticaNeueLT Std Lt" panose="020B0403020202020204"/>
                <a:ea typeface="Adobe Fan Heiti Std B" panose="020B0700000000000000" pitchFamily="34" charset="-128"/>
              </a:rPr>
              <a:t>. No incluir como beneficiario a Ofecomes ni a acreedores.</a:t>
            </a:r>
          </a:p>
          <a:p>
            <a:pPr marL="342900" indent="-342900">
              <a:spcAft>
                <a:spcPts val="1000"/>
              </a:spcAft>
              <a:buFont typeface="Arial" panose="020B0604020202020204" pitchFamily="34" charset="0"/>
              <a:buChar char="•"/>
            </a:pPr>
            <a:endParaRPr lang="es-ES" sz="10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r>
              <a:rPr lang="es-ES" sz="1600" dirty="0">
                <a:solidFill>
                  <a:schemeClr val="tx1">
                    <a:lumMod val="85000"/>
                    <a:lumOff val="15000"/>
                  </a:schemeClr>
                </a:solidFill>
                <a:latin typeface="HelveticaNeueLT Std Lt" panose="020B0403020202020204"/>
                <a:ea typeface="Adobe Fan Heiti Std B" panose="020B0700000000000000" pitchFamily="34" charset="-128"/>
              </a:rPr>
              <a:t>El </a:t>
            </a:r>
            <a:r>
              <a:rPr lang="es-ES" sz="1600" b="1" dirty="0">
                <a:solidFill>
                  <a:schemeClr val="tx1">
                    <a:lumMod val="85000"/>
                    <a:lumOff val="15000"/>
                  </a:schemeClr>
                </a:solidFill>
                <a:latin typeface="HelveticaNeueLT Std Lt" panose="020B0403020202020204"/>
                <a:ea typeface="Adobe Fan Heiti Std B" panose="020B0700000000000000" pitchFamily="34" charset="-128"/>
              </a:rPr>
              <a:t>comentario del gasto </a:t>
            </a:r>
            <a:r>
              <a:rPr lang="es-ES" sz="1600" dirty="0">
                <a:solidFill>
                  <a:schemeClr val="tx1">
                    <a:lumMod val="85000"/>
                    <a:lumOff val="15000"/>
                  </a:schemeClr>
                </a:solidFill>
                <a:latin typeface="HelveticaNeueLT Std Lt" panose="020B0403020202020204"/>
                <a:ea typeface="Adobe Fan Heiti Std B" panose="020B0700000000000000" pitchFamily="34" charset="-128"/>
              </a:rPr>
              <a:t>de las propuestas de </a:t>
            </a:r>
            <a:r>
              <a:rPr lang="es-ES" sz="1600" b="1" dirty="0">
                <a:solidFill>
                  <a:schemeClr val="tx1">
                    <a:lumMod val="85000"/>
                    <a:lumOff val="15000"/>
                  </a:schemeClr>
                </a:solidFill>
                <a:latin typeface="HelveticaNeueLT Std Lt" panose="020B0403020202020204"/>
                <a:ea typeface="Adobe Fan Heiti Std B" panose="020B0700000000000000" pitchFamily="34" charset="-128"/>
              </a:rPr>
              <a:t>ayuda</a:t>
            </a:r>
            <a:r>
              <a:rPr lang="es-ES" sz="1600" dirty="0">
                <a:solidFill>
                  <a:schemeClr val="tx1">
                    <a:lumMod val="85000"/>
                    <a:lumOff val="15000"/>
                  </a:schemeClr>
                </a:solidFill>
                <a:latin typeface="HelveticaNeueLT Std Lt" panose="020B0403020202020204"/>
                <a:ea typeface="Adobe Fan Heiti Std B" panose="020B0700000000000000" pitchFamily="34" charset="-128"/>
              </a:rPr>
              <a:t> es el que conforma el comunicado que se remite al acreedor.</a:t>
            </a:r>
          </a:p>
          <a:p>
            <a:pPr marL="342900" indent="-342900">
              <a:spcAft>
                <a:spcPts val="1000"/>
              </a:spcAft>
              <a:buFont typeface="Arial" panose="020B0604020202020204" pitchFamily="34" charset="0"/>
              <a:buChar char="•"/>
            </a:pPr>
            <a:endParaRPr lang="es-ES" sz="10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p:txBody>
      </p:sp>
      <p:sp>
        <p:nvSpPr>
          <p:cNvPr id="3" name="Título 3">
            <a:extLst>
              <a:ext uri="{FF2B5EF4-FFF2-40B4-BE49-F238E27FC236}">
                <a16:creationId xmlns:a16="http://schemas.microsoft.com/office/drawing/2014/main" id="{5F218395-1119-3D71-7B1E-5709D289D657}"/>
              </a:ext>
            </a:extLst>
          </p:cNvPr>
          <p:cNvSpPr txBox="1">
            <a:spLocks/>
          </p:cNvSpPr>
          <p:nvPr/>
        </p:nvSpPr>
        <p:spPr>
          <a:xfrm>
            <a:off x="546478" y="479679"/>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3.   DUDAS/ERRORES FRECUENTES EN LA ELABORACIÓN DE PROPUESTAS  </a:t>
            </a:r>
          </a:p>
        </p:txBody>
      </p:sp>
    </p:spTree>
    <p:extLst>
      <p:ext uri="{BB962C8B-B14F-4D97-AF65-F5344CB8AC3E}">
        <p14:creationId xmlns:p14="http://schemas.microsoft.com/office/powerpoint/2010/main" val="720366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E1E03-469E-EDAB-8C00-1C7F7FF9085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FC5F76F-AA64-E407-97B1-D18CCB464171}"/>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16</a:t>
            </a:fld>
            <a:endParaRPr lang="es-ES" sz="1400" dirty="0">
              <a:solidFill>
                <a:schemeClr val="bg1"/>
              </a:solidFill>
              <a:latin typeface="HelveticaNeueLT Pro 45 Lt" panose="020B0403020202020204" pitchFamily="34" charset="0"/>
            </a:endParaRPr>
          </a:p>
        </p:txBody>
      </p:sp>
      <p:sp>
        <p:nvSpPr>
          <p:cNvPr id="3" name="Título 3">
            <a:extLst>
              <a:ext uri="{FF2B5EF4-FFF2-40B4-BE49-F238E27FC236}">
                <a16:creationId xmlns:a16="http://schemas.microsoft.com/office/drawing/2014/main" id="{2E8CDE65-B9EE-6D54-E981-EB7E284EEF84}"/>
              </a:ext>
            </a:extLst>
          </p:cNvPr>
          <p:cNvSpPr txBox="1">
            <a:spLocks/>
          </p:cNvSpPr>
          <p:nvPr/>
        </p:nvSpPr>
        <p:spPr>
          <a:xfrm>
            <a:off x="546478" y="479679"/>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endParaRPr lang="es-ES" sz="2000" dirty="0"/>
          </a:p>
        </p:txBody>
      </p:sp>
      <p:sp>
        <p:nvSpPr>
          <p:cNvPr id="4" name="Título 3">
            <a:extLst>
              <a:ext uri="{FF2B5EF4-FFF2-40B4-BE49-F238E27FC236}">
                <a16:creationId xmlns:a16="http://schemas.microsoft.com/office/drawing/2014/main" id="{34AE9A8F-C548-74AD-CF69-54B3DF7EE111}"/>
              </a:ext>
            </a:extLst>
          </p:cNvPr>
          <p:cNvSpPr txBox="1">
            <a:spLocks/>
          </p:cNvSpPr>
          <p:nvPr/>
        </p:nvSpPr>
        <p:spPr>
          <a:xfrm>
            <a:off x="571153" y="407955"/>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200" dirty="0"/>
              <a:t>4. </a:t>
            </a:r>
            <a:r>
              <a:rPr lang="es-ES" sz="2000" dirty="0"/>
              <a:t>CREACIÓN DE PROPUESTAS</a:t>
            </a:r>
            <a:endParaRPr lang="es-ES" sz="2000" cap="all" dirty="0"/>
          </a:p>
        </p:txBody>
      </p:sp>
      <p:pic>
        <p:nvPicPr>
          <p:cNvPr id="6" name="Imagen 5">
            <a:extLst>
              <a:ext uri="{FF2B5EF4-FFF2-40B4-BE49-F238E27FC236}">
                <a16:creationId xmlns:a16="http://schemas.microsoft.com/office/drawing/2014/main" id="{53FB7FDD-67BA-8F1F-DE2A-F47168E33BEA}"/>
              </a:ext>
            </a:extLst>
          </p:cNvPr>
          <p:cNvPicPr>
            <a:picLocks noChangeAspect="1"/>
          </p:cNvPicPr>
          <p:nvPr/>
        </p:nvPicPr>
        <p:blipFill>
          <a:blip r:embed="rId2"/>
          <a:stretch>
            <a:fillRect/>
          </a:stretch>
        </p:blipFill>
        <p:spPr>
          <a:xfrm>
            <a:off x="847893" y="2240177"/>
            <a:ext cx="5559014" cy="1837301"/>
          </a:xfrm>
          <a:prstGeom prst="rect">
            <a:avLst/>
          </a:prstGeom>
        </p:spPr>
      </p:pic>
      <p:sp>
        <p:nvSpPr>
          <p:cNvPr id="5" name="Subtítulo 4">
            <a:extLst>
              <a:ext uri="{FF2B5EF4-FFF2-40B4-BE49-F238E27FC236}">
                <a16:creationId xmlns:a16="http://schemas.microsoft.com/office/drawing/2014/main" id="{57FB2F44-0662-E84D-233D-657007AEEBF6}"/>
              </a:ext>
            </a:extLst>
          </p:cNvPr>
          <p:cNvSpPr>
            <a:spLocks noGrp="1"/>
          </p:cNvSpPr>
          <p:nvPr>
            <p:ph type="subTitle" idx="1"/>
          </p:nvPr>
        </p:nvSpPr>
        <p:spPr>
          <a:xfrm>
            <a:off x="712237" y="1277145"/>
            <a:ext cx="10512490" cy="1225794"/>
          </a:xfrm>
        </p:spPr>
        <p:txBody>
          <a:bodyPr/>
          <a:lstStyle/>
          <a:p>
            <a:pPr algn="just"/>
            <a:r>
              <a:rPr lang="es-ES" sz="1800" dirty="0"/>
              <a:t>Para crear una propuesta de gasto hay que hacerlo desde la transacción de SAP </a:t>
            </a:r>
            <a:r>
              <a:rPr lang="es-ES" sz="1800" b="1" dirty="0"/>
              <a:t>ZENVOL - Crear Propuesta de Gastos , </a:t>
            </a:r>
            <a:r>
              <a:rPr lang="es-ES" sz="1800" dirty="0"/>
              <a:t>esta transacción se encuentra dentro del menú en la carpeta Contabilización / Propuestas de Gasto</a:t>
            </a:r>
          </a:p>
          <a:p>
            <a:pPr algn="l"/>
            <a:endParaRPr lang="es-ES" sz="1800" i="1" dirty="0"/>
          </a:p>
          <a:p>
            <a:pPr algn="l"/>
            <a:endParaRPr lang="es-ES" sz="1800" i="1" dirty="0"/>
          </a:p>
          <a:p>
            <a:pPr algn="l"/>
            <a:endParaRPr lang="es-ES" sz="2000" dirty="0"/>
          </a:p>
        </p:txBody>
      </p:sp>
    </p:spTree>
    <p:extLst>
      <p:ext uri="{BB962C8B-B14F-4D97-AF65-F5344CB8AC3E}">
        <p14:creationId xmlns:p14="http://schemas.microsoft.com/office/powerpoint/2010/main" val="1601246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18A1C-6F8B-1CA0-2947-1CF80AE7AC62}"/>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0BEDC5A9-1F15-FF62-BF92-F85647960970}"/>
              </a:ext>
            </a:extLst>
          </p:cNvPr>
          <p:cNvSpPr txBox="1">
            <a:spLocks/>
          </p:cNvSpPr>
          <p:nvPr/>
        </p:nvSpPr>
        <p:spPr>
          <a:xfrm>
            <a:off x="571153" y="407955"/>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4. CREACIÓN DE PROPUESTAS</a:t>
            </a:r>
            <a:endParaRPr lang="es-ES" sz="2000" cap="all" dirty="0"/>
          </a:p>
        </p:txBody>
      </p:sp>
      <p:pic>
        <p:nvPicPr>
          <p:cNvPr id="1026" name="Picture 2">
            <a:extLst>
              <a:ext uri="{FF2B5EF4-FFF2-40B4-BE49-F238E27FC236}">
                <a16:creationId xmlns:a16="http://schemas.microsoft.com/office/drawing/2014/main" id="{1C05B943-EBA9-8E4C-CFB1-44F3FE4EF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524" y="1630812"/>
            <a:ext cx="8947316" cy="469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ítulo 7">
            <a:extLst>
              <a:ext uri="{FF2B5EF4-FFF2-40B4-BE49-F238E27FC236}">
                <a16:creationId xmlns:a16="http://schemas.microsoft.com/office/drawing/2014/main" id="{EA83993B-6751-40F7-F933-70BD694DB1EA}"/>
              </a:ext>
            </a:extLst>
          </p:cNvPr>
          <p:cNvSpPr>
            <a:spLocks noGrp="1"/>
          </p:cNvSpPr>
          <p:nvPr>
            <p:ph type="subTitle" idx="1"/>
          </p:nvPr>
        </p:nvSpPr>
        <p:spPr>
          <a:xfrm>
            <a:off x="571153" y="932622"/>
            <a:ext cx="11187403" cy="792680"/>
          </a:xfrm>
        </p:spPr>
        <p:txBody>
          <a:bodyPr/>
          <a:lstStyle/>
          <a:p>
            <a:pPr algn="l"/>
            <a:r>
              <a:rPr lang="es-ES" sz="1600" dirty="0"/>
              <a:t>Lo primero que tenemos que introducir es la clase de documento, pinchando sobre el matchcode se despliega la lista de valores que podemos usar.</a:t>
            </a:r>
          </a:p>
        </p:txBody>
      </p:sp>
      <p:sp>
        <p:nvSpPr>
          <p:cNvPr id="3" name="CuadroTexto 2">
            <a:extLst>
              <a:ext uri="{FF2B5EF4-FFF2-40B4-BE49-F238E27FC236}">
                <a16:creationId xmlns:a16="http://schemas.microsoft.com/office/drawing/2014/main" id="{4EA1D687-9622-D461-9661-9F4F876130C5}"/>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17</a:t>
            </a:fld>
            <a:endParaRPr lang="es-ES" sz="1400" dirty="0">
              <a:solidFill>
                <a:schemeClr val="bg1"/>
              </a:solidFill>
              <a:latin typeface="HelveticaNeueLT Pro 45 Lt" panose="020B0403020202020204" pitchFamily="34" charset="0"/>
            </a:endParaRPr>
          </a:p>
        </p:txBody>
      </p:sp>
    </p:spTree>
    <p:extLst>
      <p:ext uri="{BB962C8B-B14F-4D97-AF65-F5344CB8AC3E}">
        <p14:creationId xmlns:p14="http://schemas.microsoft.com/office/powerpoint/2010/main" val="2143935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252B2-31AB-F999-091F-C14424A5649D}"/>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1339EF04-F064-BCD9-0ECD-5851991E86BA}"/>
              </a:ext>
            </a:extLst>
          </p:cNvPr>
          <p:cNvSpPr txBox="1">
            <a:spLocks/>
          </p:cNvSpPr>
          <p:nvPr/>
        </p:nvSpPr>
        <p:spPr>
          <a:xfrm>
            <a:off x="571153" y="407955"/>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4. CREACIÓN DE PROPUESTAS (CLASE DE DOCUMENTO)</a:t>
            </a:r>
            <a:endParaRPr lang="es-ES" sz="2000" cap="all" dirty="0"/>
          </a:p>
        </p:txBody>
      </p:sp>
      <p:sp>
        <p:nvSpPr>
          <p:cNvPr id="5" name="Subtítulo 4">
            <a:extLst>
              <a:ext uri="{FF2B5EF4-FFF2-40B4-BE49-F238E27FC236}">
                <a16:creationId xmlns:a16="http://schemas.microsoft.com/office/drawing/2014/main" id="{DD3D380B-CD49-AA7F-A4ED-891997085CA8}"/>
              </a:ext>
            </a:extLst>
          </p:cNvPr>
          <p:cNvSpPr>
            <a:spLocks noGrp="1"/>
          </p:cNvSpPr>
          <p:nvPr>
            <p:ph type="subTitle" idx="1"/>
          </p:nvPr>
        </p:nvSpPr>
        <p:spPr>
          <a:xfrm>
            <a:off x="730898" y="900212"/>
            <a:ext cx="10512490" cy="1225794"/>
          </a:xfrm>
        </p:spPr>
        <p:txBody>
          <a:bodyPr/>
          <a:lstStyle/>
          <a:p>
            <a:pPr algn="just"/>
            <a:r>
              <a:rPr lang="es-ES" sz="1800" dirty="0"/>
              <a:t>La clase de documento es un campo no modificable posteriormente, por lo que, en caso de confundirnos,  habrá que crear una nueva propuesta. </a:t>
            </a:r>
          </a:p>
          <a:p>
            <a:pPr algn="just"/>
            <a:r>
              <a:rPr lang="es-ES" sz="1800" dirty="0"/>
              <a:t>Dependiendo del ejercicio del compromiso y del pago tendremos que utilizar una clase diferente, en el momento de la creación de una propuesta el sistema solo dejar usar las siguientes clases (10, B0, R1, R2 y A0).</a:t>
            </a:r>
          </a:p>
          <a:p>
            <a:pPr algn="l"/>
            <a:endParaRPr lang="es-ES" sz="1800" dirty="0"/>
          </a:p>
          <a:p>
            <a:pPr algn="l"/>
            <a:endParaRPr lang="es-ES" sz="1800" dirty="0"/>
          </a:p>
          <a:p>
            <a:pPr algn="l"/>
            <a:endParaRPr lang="es-ES" sz="2000" dirty="0"/>
          </a:p>
        </p:txBody>
      </p:sp>
      <p:sp>
        <p:nvSpPr>
          <p:cNvPr id="8" name="Subtítulo 4">
            <a:extLst>
              <a:ext uri="{FF2B5EF4-FFF2-40B4-BE49-F238E27FC236}">
                <a16:creationId xmlns:a16="http://schemas.microsoft.com/office/drawing/2014/main" id="{9C8243A8-20BA-C12E-D2D7-F36EEFC795EC}"/>
              </a:ext>
            </a:extLst>
          </p:cNvPr>
          <p:cNvSpPr txBox="1">
            <a:spLocks/>
          </p:cNvSpPr>
          <p:nvPr/>
        </p:nvSpPr>
        <p:spPr>
          <a:xfrm>
            <a:off x="730898" y="1607579"/>
            <a:ext cx="10512490" cy="82067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sz="2000" dirty="0"/>
          </a:p>
        </p:txBody>
      </p:sp>
      <p:sp>
        <p:nvSpPr>
          <p:cNvPr id="15" name="CuadroTexto 14">
            <a:extLst>
              <a:ext uri="{FF2B5EF4-FFF2-40B4-BE49-F238E27FC236}">
                <a16:creationId xmlns:a16="http://schemas.microsoft.com/office/drawing/2014/main" id="{9845BFE9-6D49-7632-01F0-FA00D0C27B49}"/>
              </a:ext>
            </a:extLst>
          </p:cNvPr>
          <p:cNvSpPr txBox="1"/>
          <p:nvPr/>
        </p:nvSpPr>
        <p:spPr>
          <a:xfrm>
            <a:off x="2472138" y="2148892"/>
            <a:ext cx="6102220" cy="1138773"/>
          </a:xfrm>
          <a:prstGeom prst="rect">
            <a:avLst/>
          </a:prstGeom>
          <a:noFill/>
        </p:spPr>
        <p:txBody>
          <a:bodyPr wrap="square">
            <a:spAutoFit/>
          </a:bodyPr>
          <a:lstStyle/>
          <a:p>
            <a:pPr algn="ctr"/>
            <a:r>
              <a:rPr lang="es-ES" dirty="0"/>
              <a:t>        </a:t>
            </a:r>
            <a:r>
              <a:rPr lang="es-ES" sz="1600" dirty="0"/>
              <a:t>Año N       =  ejercicio actual (2025)</a:t>
            </a:r>
          </a:p>
          <a:p>
            <a:pPr algn="ctr"/>
            <a:r>
              <a:rPr lang="es-ES" sz="1600" dirty="0"/>
              <a:t>         Año N + 1 = próximo ejercicio (2026)</a:t>
            </a:r>
          </a:p>
          <a:p>
            <a:pPr algn="ctr"/>
            <a:r>
              <a:rPr lang="es-ES" sz="1600" dirty="0"/>
              <a:t>                    Año N + 2 = dos ejercicios siguientes (2027)</a:t>
            </a:r>
          </a:p>
          <a:p>
            <a:pPr algn="ctr"/>
            <a:endParaRPr lang="es-ES" dirty="0"/>
          </a:p>
        </p:txBody>
      </p:sp>
      <p:graphicFrame>
        <p:nvGraphicFramePr>
          <p:cNvPr id="17" name="Tabla 16">
            <a:extLst>
              <a:ext uri="{FF2B5EF4-FFF2-40B4-BE49-F238E27FC236}">
                <a16:creationId xmlns:a16="http://schemas.microsoft.com/office/drawing/2014/main" id="{95A8B49D-992F-B4BA-7335-0D40070E0C5F}"/>
              </a:ext>
            </a:extLst>
          </p:cNvPr>
          <p:cNvGraphicFramePr>
            <a:graphicFrameLocks noGrp="1"/>
          </p:cNvGraphicFramePr>
          <p:nvPr/>
        </p:nvGraphicFramePr>
        <p:xfrm>
          <a:off x="862874" y="3100254"/>
          <a:ext cx="10515600" cy="3263481"/>
        </p:xfrm>
        <a:graphic>
          <a:graphicData uri="http://schemas.openxmlformats.org/drawingml/2006/table">
            <a:tbl>
              <a:tblPr/>
              <a:tblGrid>
                <a:gridCol w="1028818">
                  <a:extLst>
                    <a:ext uri="{9D8B030D-6E8A-4147-A177-3AD203B41FA5}">
                      <a16:colId xmlns:a16="http://schemas.microsoft.com/office/drawing/2014/main" val="3514446742"/>
                    </a:ext>
                  </a:extLst>
                </a:gridCol>
                <a:gridCol w="2772393">
                  <a:extLst>
                    <a:ext uri="{9D8B030D-6E8A-4147-A177-3AD203B41FA5}">
                      <a16:colId xmlns:a16="http://schemas.microsoft.com/office/drawing/2014/main" val="468026689"/>
                    </a:ext>
                  </a:extLst>
                </a:gridCol>
                <a:gridCol w="1028818">
                  <a:extLst>
                    <a:ext uri="{9D8B030D-6E8A-4147-A177-3AD203B41FA5}">
                      <a16:colId xmlns:a16="http://schemas.microsoft.com/office/drawing/2014/main" val="257021432"/>
                    </a:ext>
                  </a:extLst>
                </a:gridCol>
                <a:gridCol w="595631">
                  <a:extLst>
                    <a:ext uri="{9D8B030D-6E8A-4147-A177-3AD203B41FA5}">
                      <a16:colId xmlns:a16="http://schemas.microsoft.com/office/drawing/2014/main" val="244579175"/>
                    </a:ext>
                  </a:extLst>
                </a:gridCol>
                <a:gridCol w="4104441">
                  <a:extLst>
                    <a:ext uri="{9D8B030D-6E8A-4147-A177-3AD203B41FA5}">
                      <a16:colId xmlns:a16="http://schemas.microsoft.com/office/drawing/2014/main" val="2367077552"/>
                    </a:ext>
                  </a:extLst>
                </a:gridCol>
                <a:gridCol w="985499">
                  <a:extLst>
                    <a:ext uri="{9D8B030D-6E8A-4147-A177-3AD203B41FA5}">
                      <a16:colId xmlns:a16="http://schemas.microsoft.com/office/drawing/2014/main" val="1314313019"/>
                    </a:ext>
                  </a:extLst>
                </a:gridCol>
              </a:tblGrid>
              <a:tr h="688766">
                <a:tc>
                  <a:txBody>
                    <a:bodyPr/>
                    <a:lstStyle/>
                    <a:p>
                      <a:pPr algn="ctr" fontAlgn="ctr">
                        <a:buNone/>
                      </a:pPr>
                      <a:r>
                        <a:rPr lang="es-ES" sz="1400" b="1" i="0" u="none" strike="noStrike" dirty="0">
                          <a:solidFill>
                            <a:srgbClr val="FFFFFF"/>
                          </a:solidFill>
                          <a:effectLst/>
                          <a:latin typeface="Calibri" panose="020F0502020204030204" pitchFamily="34" charset="0"/>
                          <a:cs typeface="Arial" panose="020B0604020202020204" pitchFamily="34" charset="0"/>
                        </a:rPr>
                        <a:t>Clase de documento</a:t>
                      </a:r>
                      <a:endParaRPr lang="es-ES" sz="1400" b="1" i="0" u="none" strike="noStrike" dirty="0">
                        <a:solidFill>
                          <a:srgbClr val="FFFFFF"/>
                        </a:solidFill>
                        <a:effectLst/>
                        <a:latin typeface="Calibri" panose="020F0502020204030204" pitchFamily="34" charset="0"/>
                      </a:endParaRP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buNone/>
                      </a:pPr>
                      <a:r>
                        <a:rPr lang="es-ES" sz="1400" b="1" i="0" u="none" strike="noStrike" dirty="0">
                          <a:solidFill>
                            <a:srgbClr val="FFFFFF"/>
                          </a:solidFill>
                          <a:effectLst/>
                          <a:latin typeface="Calibri" panose="020F0502020204030204" pitchFamily="34" charset="0"/>
                        </a:rPr>
                        <a:t>Descripción</a:t>
                      </a: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buNone/>
                      </a:pPr>
                      <a:r>
                        <a:rPr lang="es-ES" sz="1400" b="1" i="0" u="none" strike="noStrike" dirty="0">
                          <a:solidFill>
                            <a:srgbClr val="FFFFFF"/>
                          </a:solidFill>
                          <a:effectLst/>
                          <a:latin typeface="Calibri" panose="020F0502020204030204" pitchFamily="34" charset="0"/>
                          <a:cs typeface="Arial" panose="020B0604020202020204" pitchFamily="34" charset="0"/>
                        </a:rPr>
                        <a:t>Año compromiso</a:t>
                      </a:r>
                      <a:endParaRPr lang="es-ES" sz="1400" b="1" i="0" u="none" strike="noStrike" dirty="0">
                        <a:solidFill>
                          <a:srgbClr val="FFFFFF"/>
                        </a:solidFill>
                        <a:effectLst/>
                        <a:latin typeface="Calibri" panose="020F0502020204030204" pitchFamily="34" charset="0"/>
                      </a:endParaRP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buNone/>
                      </a:pPr>
                      <a:r>
                        <a:rPr lang="es-ES" sz="1400" b="1" i="0" u="none" strike="noStrike" dirty="0">
                          <a:solidFill>
                            <a:srgbClr val="FFFFFF"/>
                          </a:solidFill>
                          <a:effectLst/>
                          <a:latin typeface="Calibri" panose="020F0502020204030204" pitchFamily="34" charset="0"/>
                          <a:cs typeface="Arial" panose="020B0604020202020204" pitchFamily="34" charset="0"/>
                        </a:rPr>
                        <a:t>Año pago</a:t>
                      </a:r>
                      <a:endParaRPr lang="es-ES" sz="1400" b="1" i="0" u="none" strike="noStrike" dirty="0">
                        <a:solidFill>
                          <a:srgbClr val="FFFFFF"/>
                        </a:solidFill>
                        <a:effectLst/>
                        <a:latin typeface="Calibri" panose="020F0502020204030204" pitchFamily="34" charset="0"/>
                      </a:endParaRP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buNone/>
                      </a:pPr>
                      <a:r>
                        <a:rPr lang="es-ES" sz="1400" b="1" i="0" u="none" strike="noStrike" dirty="0">
                          <a:solidFill>
                            <a:srgbClr val="FFFFFF"/>
                          </a:solidFill>
                          <a:effectLst/>
                          <a:latin typeface="Calibri" panose="020F0502020204030204" pitchFamily="34" charset="0"/>
                        </a:rPr>
                        <a:t>Ejemplo</a:t>
                      </a: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buNone/>
                      </a:pPr>
                      <a:r>
                        <a:rPr lang="es-ES" sz="1400" b="1" i="0" u="none" strike="noStrike" dirty="0">
                          <a:solidFill>
                            <a:srgbClr val="FFFFFF"/>
                          </a:solidFill>
                          <a:effectLst/>
                          <a:latin typeface="Calibri" panose="020F0502020204030204" pitchFamily="34" charset="0"/>
                        </a:rPr>
                        <a:t>Nº Propuesta resultante</a:t>
                      </a: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62576313"/>
                  </a:ext>
                </a:extLst>
              </a:tr>
              <a:tr h="461344">
                <a:tc>
                  <a:txBody>
                    <a:bodyPr/>
                    <a:lstStyle/>
                    <a:p>
                      <a:pPr algn="ctr" fontAlgn="ctr">
                        <a:buNone/>
                      </a:pPr>
                      <a:r>
                        <a:rPr lang="es-ES" sz="1400" b="1" i="0" u="none" strike="noStrike" dirty="0">
                          <a:solidFill>
                            <a:srgbClr val="000000"/>
                          </a:solidFill>
                          <a:effectLst/>
                          <a:latin typeface="Calibri" panose="020F0502020204030204" pitchFamily="34" charset="0"/>
                          <a:cs typeface="Arial" panose="020B0604020202020204" pitchFamily="34" charset="0"/>
                        </a:rPr>
                        <a:t>10</a:t>
                      </a:r>
                      <a:endParaRPr lang="es-ES" sz="1400" b="1" i="0" u="none" strike="noStrike" dirty="0">
                        <a:solidFill>
                          <a:srgbClr val="000000"/>
                        </a:solidFill>
                        <a:effectLst/>
                        <a:latin typeface="Calibri" panose="020F0502020204030204" pitchFamily="34" charset="0"/>
                      </a:endParaRP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rPr>
                        <a:t>Gasto y pago en el ejercicio actual</a:t>
                      </a: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cs typeface="Arial" panose="020B0604020202020204" pitchFamily="34" charset="0"/>
                        </a:rPr>
                        <a:t>N</a:t>
                      </a:r>
                      <a:endParaRPr lang="es-ES" sz="1400" b="0" i="0" u="none" strike="noStrike" dirty="0">
                        <a:solidFill>
                          <a:srgbClr val="000000"/>
                        </a:solidFill>
                        <a:effectLst/>
                        <a:latin typeface="Calibri" panose="020F0502020204030204" pitchFamily="34" charset="0"/>
                      </a:endParaRP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cs typeface="Arial" panose="020B0604020202020204" pitchFamily="34" charset="0"/>
                        </a:rPr>
                        <a:t>N</a:t>
                      </a:r>
                      <a:endParaRPr lang="es-ES" sz="1400" b="0" i="0" u="none" strike="noStrike" dirty="0">
                        <a:solidFill>
                          <a:srgbClr val="000000"/>
                        </a:solidFill>
                        <a:effectLst/>
                        <a:latin typeface="Calibri" panose="020F0502020204030204" pitchFamily="34" charset="0"/>
                      </a:endParaRP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rPr>
                        <a:t>Decoración feria 2025</a:t>
                      </a:r>
                      <a:br>
                        <a:rPr lang="es-ES" sz="1400" b="0" i="0" u="none" strike="noStrike" dirty="0">
                          <a:solidFill>
                            <a:srgbClr val="000000"/>
                          </a:solidFill>
                          <a:effectLst/>
                          <a:latin typeface="Calibri" panose="020F0502020204030204" pitchFamily="34" charset="0"/>
                        </a:rPr>
                      </a:br>
                      <a:r>
                        <a:rPr lang="es-ES" sz="1400" b="0" i="0" u="none" strike="noStrike" dirty="0">
                          <a:solidFill>
                            <a:srgbClr val="000000"/>
                          </a:solidFill>
                          <a:effectLst/>
                          <a:latin typeface="Calibri" panose="020F0502020204030204" pitchFamily="34" charset="0"/>
                        </a:rPr>
                        <a:t>Gasto contrato vigente en 2025</a:t>
                      </a: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rPr>
                        <a:t>202501234</a:t>
                      </a: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769094"/>
                  </a:ext>
                </a:extLst>
              </a:tr>
              <a:tr h="461344">
                <a:tc>
                  <a:txBody>
                    <a:bodyPr/>
                    <a:lstStyle/>
                    <a:p>
                      <a:pPr algn="ctr" fontAlgn="ctr">
                        <a:buNone/>
                      </a:pPr>
                      <a:r>
                        <a:rPr lang="es-ES" sz="1400" b="1" i="0" u="none" strike="noStrike" dirty="0">
                          <a:solidFill>
                            <a:srgbClr val="000000"/>
                          </a:solidFill>
                          <a:effectLst/>
                          <a:latin typeface="Calibri" panose="020F0502020204030204" pitchFamily="34" charset="0"/>
                          <a:cs typeface="Arial" panose="020B0604020202020204" pitchFamily="34" charset="0"/>
                        </a:rPr>
                        <a:t>R1</a:t>
                      </a:r>
                      <a:endParaRPr lang="es-ES" sz="1400" b="1" i="0" u="none" strike="noStrike" dirty="0">
                        <a:solidFill>
                          <a:srgbClr val="000000"/>
                        </a:solidFill>
                        <a:effectLst/>
                        <a:latin typeface="Calibri" panose="020F0502020204030204" pitchFamily="34" charset="0"/>
                      </a:endParaRP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rPr>
                        <a:t>Gasto y pago en el ejercicio siguiente</a:t>
                      </a: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cs typeface="Arial" panose="020B0604020202020204" pitchFamily="34" charset="0"/>
                        </a:rPr>
                        <a:t>N+1</a:t>
                      </a:r>
                      <a:endParaRPr lang="es-ES" sz="1400" b="0" i="0" u="none" strike="noStrike" dirty="0">
                        <a:solidFill>
                          <a:srgbClr val="000000"/>
                        </a:solidFill>
                        <a:effectLst/>
                        <a:latin typeface="Calibri" panose="020F0502020204030204" pitchFamily="34" charset="0"/>
                      </a:endParaRP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cs typeface="Arial" panose="020B0604020202020204" pitchFamily="34" charset="0"/>
                        </a:rPr>
                        <a:t>N+1</a:t>
                      </a:r>
                      <a:endParaRPr lang="es-ES" sz="1400" b="0" i="0" u="none" strike="noStrike" dirty="0">
                        <a:solidFill>
                          <a:srgbClr val="000000"/>
                        </a:solidFill>
                        <a:effectLst/>
                        <a:latin typeface="Calibri" panose="020F0502020204030204" pitchFamily="34" charset="0"/>
                      </a:endParaRP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rPr>
                        <a:t>Suministros feria 2026</a:t>
                      </a:r>
                      <a:br>
                        <a:rPr lang="es-ES" sz="1400" b="0" i="0" u="none" strike="noStrike" dirty="0">
                          <a:solidFill>
                            <a:srgbClr val="000000"/>
                          </a:solidFill>
                          <a:effectLst/>
                          <a:latin typeface="Calibri" panose="020F0502020204030204" pitchFamily="34" charset="0"/>
                        </a:rPr>
                      </a:br>
                      <a:r>
                        <a:rPr lang="es-ES" sz="1400" b="0" i="0" u="none" strike="noStrike" dirty="0">
                          <a:solidFill>
                            <a:srgbClr val="000000"/>
                          </a:solidFill>
                          <a:effectLst/>
                          <a:latin typeface="Calibri" panose="020F0502020204030204" pitchFamily="34" charset="0"/>
                        </a:rPr>
                        <a:t>Mensualidades contrato vigente en 2026</a:t>
                      </a: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rPr>
                        <a:t>1202601234</a:t>
                      </a: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6079449"/>
                  </a:ext>
                </a:extLst>
              </a:tr>
              <a:tr h="461344">
                <a:tc>
                  <a:txBody>
                    <a:bodyPr/>
                    <a:lstStyle/>
                    <a:p>
                      <a:pPr algn="ctr" fontAlgn="ctr">
                        <a:buNone/>
                      </a:pPr>
                      <a:r>
                        <a:rPr lang="es-ES" sz="1400" b="1" i="0" u="none" strike="noStrike" dirty="0">
                          <a:solidFill>
                            <a:srgbClr val="000000"/>
                          </a:solidFill>
                          <a:effectLst/>
                          <a:latin typeface="Calibri" panose="020F0502020204030204" pitchFamily="34" charset="0"/>
                          <a:cs typeface="Arial" panose="020B0604020202020204" pitchFamily="34" charset="0"/>
                        </a:rPr>
                        <a:t>R2</a:t>
                      </a:r>
                      <a:endParaRPr lang="es-ES" sz="1400" b="1" i="0" u="none" strike="noStrike" dirty="0">
                        <a:solidFill>
                          <a:srgbClr val="000000"/>
                        </a:solidFill>
                        <a:effectLst/>
                        <a:latin typeface="Calibri" panose="020F0502020204030204" pitchFamily="34" charset="0"/>
                      </a:endParaRP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rPr>
                        <a:t>Gasto y pago dos ejercicios más tarde</a:t>
                      </a: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cs typeface="Arial" panose="020B0604020202020204" pitchFamily="34" charset="0"/>
                        </a:rPr>
                        <a:t>N+2</a:t>
                      </a:r>
                      <a:endParaRPr lang="es-ES" sz="1400" b="0" i="0" u="none" strike="noStrike" dirty="0">
                        <a:solidFill>
                          <a:srgbClr val="000000"/>
                        </a:solidFill>
                        <a:effectLst/>
                        <a:latin typeface="Calibri" panose="020F0502020204030204" pitchFamily="34" charset="0"/>
                      </a:endParaRP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cs typeface="Arial" panose="020B0604020202020204" pitchFamily="34" charset="0"/>
                        </a:rPr>
                        <a:t>N+2</a:t>
                      </a:r>
                      <a:endParaRPr lang="es-ES" sz="1400" b="0" i="0" u="none" strike="noStrike" dirty="0">
                        <a:solidFill>
                          <a:srgbClr val="000000"/>
                        </a:solidFill>
                        <a:effectLst/>
                        <a:latin typeface="Calibri" panose="020F0502020204030204" pitchFamily="34" charset="0"/>
                      </a:endParaRP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br>
                        <a:rPr lang="es-ES" sz="1400" b="0" i="0" u="none" strike="noStrike" dirty="0">
                          <a:solidFill>
                            <a:srgbClr val="000000"/>
                          </a:solidFill>
                          <a:effectLst/>
                          <a:latin typeface="Calibri" panose="020F0502020204030204" pitchFamily="34" charset="0"/>
                        </a:rPr>
                      </a:br>
                      <a:r>
                        <a:rPr lang="es-ES" sz="1400" b="0" i="0" u="none" strike="noStrike" dirty="0">
                          <a:solidFill>
                            <a:srgbClr val="000000"/>
                          </a:solidFill>
                          <a:effectLst/>
                          <a:latin typeface="Calibri" panose="020F0502020204030204" pitchFamily="34" charset="0"/>
                        </a:rPr>
                        <a:t>Mensualidades contrato vigente en 2027</a:t>
                      </a: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rPr>
                        <a:t>2202701234</a:t>
                      </a: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8263041"/>
                  </a:ext>
                </a:extLst>
              </a:tr>
              <a:tr h="729339">
                <a:tc>
                  <a:txBody>
                    <a:bodyPr/>
                    <a:lstStyle/>
                    <a:p>
                      <a:pPr algn="ctr" fontAlgn="ctr">
                        <a:buNone/>
                      </a:pPr>
                      <a:r>
                        <a:rPr lang="es-ES" sz="1400" b="1" i="0" u="none" strike="noStrike" dirty="0">
                          <a:solidFill>
                            <a:srgbClr val="000000"/>
                          </a:solidFill>
                          <a:effectLst/>
                          <a:latin typeface="Calibri" panose="020F0502020204030204" pitchFamily="34" charset="0"/>
                          <a:cs typeface="Arial" panose="020B0604020202020204" pitchFamily="34" charset="0"/>
                        </a:rPr>
                        <a:t>B0</a:t>
                      </a:r>
                      <a:endParaRPr lang="es-ES" sz="1400" b="1" i="0" u="none" strike="noStrike" dirty="0">
                        <a:solidFill>
                          <a:srgbClr val="000000"/>
                        </a:solidFill>
                        <a:effectLst/>
                        <a:latin typeface="Calibri" panose="020F0502020204030204" pitchFamily="34" charset="0"/>
                      </a:endParaRP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rPr>
                        <a:t>Gasto ejercicio actual</a:t>
                      </a:r>
                      <a:br>
                        <a:rPr lang="es-ES" sz="1400" b="0" i="0" u="none" strike="noStrike" dirty="0">
                          <a:solidFill>
                            <a:srgbClr val="000000"/>
                          </a:solidFill>
                          <a:effectLst/>
                          <a:latin typeface="Calibri" panose="020F0502020204030204" pitchFamily="34" charset="0"/>
                        </a:rPr>
                      </a:br>
                      <a:r>
                        <a:rPr lang="es-ES" sz="1400" b="0" i="0" u="none" strike="noStrike" dirty="0">
                          <a:solidFill>
                            <a:srgbClr val="000000"/>
                          </a:solidFill>
                          <a:effectLst/>
                          <a:latin typeface="Calibri" panose="020F0502020204030204" pitchFamily="34" charset="0"/>
                        </a:rPr>
                        <a:t>Pago ejercicio futuro</a:t>
                      </a: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cs typeface="Arial" panose="020B0604020202020204" pitchFamily="34" charset="0"/>
                        </a:rPr>
                        <a:t>N</a:t>
                      </a:r>
                      <a:endParaRPr lang="es-ES" sz="1400" b="0" i="0" u="none" strike="noStrike" dirty="0">
                        <a:solidFill>
                          <a:srgbClr val="000000"/>
                        </a:solidFill>
                        <a:effectLst/>
                        <a:latin typeface="Calibri" panose="020F0502020204030204" pitchFamily="34" charset="0"/>
                      </a:endParaRP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cs typeface="Arial" panose="020B0604020202020204" pitchFamily="34" charset="0"/>
                        </a:rPr>
                        <a:t>N+1</a:t>
                      </a:r>
                      <a:endParaRPr lang="es-ES" sz="1400" b="0" i="0" u="none" strike="noStrike" dirty="0">
                        <a:solidFill>
                          <a:srgbClr val="000000"/>
                        </a:solidFill>
                        <a:effectLst/>
                        <a:latin typeface="Calibri" panose="020F0502020204030204" pitchFamily="34" charset="0"/>
                      </a:endParaRP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rPr>
                        <a:t>Ayudas concedidas en 2025 que se pagarán en 2026</a:t>
                      </a:r>
                      <a:br>
                        <a:rPr lang="es-ES" sz="1400" b="0" i="0" u="none" strike="noStrike" dirty="0">
                          <a:solidFill>
                            <a:srgbClr val="000000"/>
                          </a:solidFill>
                          <a:effectLst/>
                          <a:latin typeface="Calibri" panose="020F0502020204030204" pitchFamily="34" charset="0"/>
                        </a:rPr>
                      </a:br>
                      <a:r>
                        <a:rPr lang="es-ES" sz="1400" b="0" i="0" u="none" strike="noStrike" dirty="0">
                          <a:solidFill>
                            <a:srgbClr val="000000"/>
                          </a:solidFill>
                          <a:effectLst/>
                          <a:latin typeface="Calibri" panose="020F0502020204030204" pitchFamily="34" charset="0"/>
                        </a:rPr>
                        <a:t>Gasto de gas de diciembre de 2025 (se paga en 2026)</a:t>
                      </a: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rPr>
                        <a:t>202501234</a:t>
                      </a: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0492086"/>
                  </a:ext>
                </a:extLst>
              </a:tr>
              <a:tr h="461344">
                <a:tc>
                  <a:txBody>
                    <a:bodyPr/>
                    <a:lstStyle/>
                    <a:p>
                      <a:pPr algn="ctr" fontAlgn="ctr">
                        <a:buNone/>
                      </a:pPr>
                      <a:r>
                        <a:rPr lang="es-ES" sz="1400" b="1" i="0" u="none" strike="noStrike" dirty="0">
                          <a:solidFill>
                            <a:srgbClr val="000000"/>
                          </a:solidFill>
                          <a:effectLst/>
                          <a:latin typeface="Calibri" panose="020F0502020204030204" pitchFamily="34" charset="0"/>
                          <a:cs typeface="Arial" panose="020B0604020202020204" pitchFamily="34" charset="0"/>
                        </a:rPr>
                        <a:t>A0</a:t>
                      </a:r>
                      <a:endParaRPr lang="es-ES" sz="1400" b="1" i="0" u="none" strike="noStrike" dirty="0">
                        <a:solidFill>
                          <a:srgbClr val="000000"/>
                        </a:solidFill>
                        <a:effectLst/>
                        <a:latin typeface="Calibri" panose="020F0502020204030204" pitchFamily="34" charset="0"/>
                      </a:endParaRP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rPr>
                        <a:t>Pago ejercicio actual</a:t>
                      </a:r>
                      <a:br>
                        <a:rPr lang="es-ES" sz="1400" b="0" i="0" u="none" strike="noStrike" dirty="0">
                          <a:solidFill>
                            <a:srgbClr val="000000"/>
                          </a:solidFill>
                          <a:effectLst/>
                          <a:latin typeface="Calibri" panose="020F0502020204030204" pitchFamily="34" charset="0"/>
                        </a:rPr>
                      </a:br>
                      <a:r>
                        <a:rPr lang="es-ES" sz="1400" b="0" i="0" u="none" strike="noStrike" dirty="0">
                          <a:solidFill>
                            <a:srgbClr val="000000"/>
                          </a:solidFill>
                          <a:effectLst/>
                          <a:latin typeface="Calibri" panose="020F0502020204030204" pitchFamily="34" charset="0"/>
                        </a:rPr>
                        <a:t>Gasto ejercicio futuro</a:t>
                      </a: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cs typeface="Arial" panose="020B0604020202020204" pitchFamily="34" charset="0"/>
                        </a:rPr>
                        <a:t>N+1</a:t>
                      </a:r>
                      <a:endParaRPr lang="es-ES" sz="1400" b="0" i="0" u="none" strike="noStrike" dirty="0">
                        <a:solidFill>
                          <a:srgbClr val="000000"/>
                        </a:solidFill>
                        <a:effectLst/>
                        <a:latin typeface="Calibri" panose="020F0502020204030204" pitchFamily="34" charset="0"/>
                      </a:endParaRP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cs typeface="Arial" panose="020B0604020202020204" pitchFamily="34" charset="0"/>
                        </a:rPr>
                        <a:t>N  </a:t>
                      </a:r>
                      <a:endParaRPr lang="es-ES" sz="1400" b="0" i="0" u="none" strike="noStrike" dirty="0">
                        <a:solidFill>
                          <a:srgbClr val="000000"/>
                        </a:solidFill>
                        <a:effectLst/>
                        <a:latin typeface="Calibri" panose="020F0502020204030204" pitchFamily="34" charset="0"/>
                      </a:endParaRP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rPr>
                        <a:t>Alquiler de espacio feria 2026</a:t>
                      </a:r>
                      <a:br>
                        <a:rPr lang="es-ES" sz="1400" b="0" i="0" u="none" strike="noStrike" dirty="0">
                          <a:solidFill>
                            <a:srgbClr val="000000"/>
                          </a:solidFill>
                          <a:effectLst/>
                          <a:latin typeface="Calibri" panose="020F0502020204030204" pitchFamily="34" charset="0"/>
                        </a:rPr>
                      </a:br>
                      <a:r>
                        <a:rPr lang="es-ES" sz="1400" b="0" i="0" u="none" strike="noStrike" dirty="0">
                          <a:solidFill>
                            <a:srgbClr val="000000"/>
                          </a:solidFill>
                          <a:effectLst/>
                          <a:latin typeface="Calibri" panose="020F0502020204030204" pitchFamily="34" charset="0"/>
                        </a:rPr>
                        <a:t>Pasajes viaje marzo de 2026</a:t>
                      </a: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ES" sz="1400" b="0" i="0" u="none" strike="noStrike" dirty="0">
                          <a:solidFill>
                            <a:srgbClr val="000000"/>
                          </a:solidFill>
                          <a:effectLst/>
                          <a:latin typeface="Calibri" panose="020F0502020204030204" pitchFamily="34" charset="0"/>
                        </a:rPr>
                        <a:t>5202601234</a:t>
                      </a:r>
                    </a:p>
                  </a:txBody>
                  <a:tcPr marL="6498" marR="6498" marT="64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0279097"/>
                  </a:ext>
                </a:extLst>
              </a:tr>
            </a:tbl>
          </a:graphicData>
        </a:graphic>
      </p:graphicFrame>
      <p:sp>
        <p:nvSpPr>
          <p:cNvPr id="3" name="CuadroTexto 2">
            <a:extLst>
              <a:ext uri="{FF2B5EF4-FFF2-40B4-BE49-F238E27FC236}">
                <a16:creationId xmlns:a16="http://schemas.microsoft.com/office/drawing/2014/main" id="{EA336E96-1C85-3C7D-BEAF-8B356A65C8FE}"/>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18</a:t>
            </a:fld>
            <a:endParaRPr lang="es-ES" sz="1400" dirty="0">
              <a:solidFill>
                <a:schemeClr val="bg1"/>
              </a:solidFill>
              <a:latin typeface="HelveticaNeueLT Pro 45 Lt" panose="020B0403020202020204" pitchFamily="34" charset="0"/>
            </a:endParaRPr>
          </a:p>
        </p:txBody>
      </p:sp>
    </p:spTree>
    <p:extLst>
      <p:ext uri="{BB962C8B-B14F-4D97-AF65-F5344CB8AC3E}">
        <p14:creationId xmlns:p14="http://schemas.microsoft.com/office/powerpoint/2010/main" val="540678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07815-E67A-4BFE-70AD-06044459961C}"/>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79C6E95A-45AC-56E9-3EAE-9D6851A37394}"/>
              </a:ext>
            </a:extLst>
          </p:cNvPr>
          <p:cNvSpPr txBox="1">
            <a:spLocks/>
          </p:cNvSpPr>
          <p:nvPr/>
        </p:nvSpPr>
        <p:spPr>
          <a:xfrm>
            <a:off x="571153" y="407955"/>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4. CREACIÓN DE PROPUESTAS (DIVISA DE LA PROPUESTA)</a:t>
            </a:r>
            <a:endParaRPr lang="es-ES" sz="2000" cap="all" dirty="0"/>
          </a:p>
        </p:txBody>
      </p:sp>
      <p:pic>
        <p:nvPicPr>
          <p:cNvPr id="2050" name="Picture 2">
            <a:extLst>
              <a:ext uri="{FF2B5EF4-FFF2-40B4-BE49-F238E27FC236}">
                <a16:creationId xmlns:a16="http://schemas.microsoft.com/office/drawing/2014/main" id="{0FBB6DFA-5C71-6A4E-5F99-E33C94B9A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53" y="2289283"/>
            <a:ext cx="7929035" cy="416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ítulo 7">
            <a:extLst>
              <a:ext uri="{FF2B5EF4-FFF2-40B4-BE49-F238E27FC236}">
                <a16:creationId xmlns:a16="http://schemas.microsoft.com/office/drawing/2014/main" id="{32F09259-62A7-D2BB-37A8-22E749B9CC9A}"/>
              </a:ext>
            </a:extLst>
          </p:cNvPr>
          <p:cNvSpPr>
            <a:spLocks noGrp="1"/>
          </p:cNvSpPr>
          <p:nvPr>
            <p:ph type="subTitle" idx="1"/>
          </p:nvPr>
        </p:nvSpPr>
        <p:spPr>
          <a:xfrm>
            <a:off x="571153" y="932622"/>
            <a:ext cx="11187403" cy="1372039"/>
          </a:xfrm>
        </p:spPr>
        <p:txBody>
          <a:bodyPr/>
          <a:lstStyle/>
          <a:p>
            <a:pPr algn="just"/>
            <a:r>
              <a:rPr lang="es-ES" sz="1800" dirty="0"/>
              <a:t>El siguiente campo que tenemos que rellenar es la divisa, pinchando sobre el matchcode se despliega la lista con los valores posibles, lo mismo que la clase de documento es un campo no modificable posteriormente.</a:t>
            </a:r>
          </a:p>
          <a:p>
            <a:pPr marL="285750" indent="-285750" algn="just">
              <a:buFont typeface="Arial" panose="020B0604020202020204" pitchFamily="34" charset="0"/>
              <a:buChar char="•"/>
            </a:pPr>
            <a:r>
              <a:rPr lang="es-ES" sz="1800" dirty="0"/>
              <a:t>Pagos a proveedores españoles en España en EUR, conviene hacerlos desde España.</a:t>
            </a:r>
          </a:p>
          <a:p>
            <a:pPr marL="285750" indent="-285750" algn="just">
              <a:buFont typeface="Arial" panose="020B0604020202020204" pitchFamily="34" charset="0"/>
              <a:buChar char="•"/>
            </a:pPr>
            <a:r>
              <a:rPr lang="es-ES" sz="1800" dirty="0"/>
              <a:t>Cuando se prevean gastos en moneda local (RMB, SGD…), redondear al alza el importe de la propuesta en divisa.</a:t>
            </a:r>
          </a:p>
          <a:p>
            <a:pPr algn="just"/>
            <a:endParaRPr lang="es-ES" sz="1800" dirty="0"/>
          </a:p>
          <a:p>
            <a:pPr algn="just"/>
            <a:endParaRPr lang="es-ES" sz="1800" dirty="0"/>
          </a:p>
        </p:txBody>
      </p:sp>
      <p:sp>
        <p:nvSpPr>
          <p:cNvPr id="4" name="CuadroTexto 3">
            <a:extLst>
              <a:ext uri="{FF2B5EF4-FFF2-40B4-BE49-F238E27FC236}">
                <a16:creationId xmlns:a16="http://schemas.microsoft.com/office/drawing/2014/main" id="{AFAE04E0-D1D5-823C-D0DA-86B4CA932562}"/>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19</a:t>
            </a:fld>
            <a:endParaRPr lang="es-ES" sz="1400" dirty="0">
              <a:solidFill>
                <a:schemeClr val="bg1"/>
              </a:solidFill>
              <a:latin typeface="HelveticaNeueLT Pro 45 Lt" panose="020B0403020202020204" pitchFamily="34" charset="0"/>
            </a:endParaRPr>
          </a:p>
        </p:txBody>
      </p:sp>
    </p:spTree>
    <p:extLst>
      <p:ext uri="{BB962C8B-B14F-4D97-AF65-F5344CB8AC3E}">
        <p14:creationId xmlns:p14="http://schemas.microsoft.com/office/powerpoint/2010/main" val="1503894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19 CuadroTexto">
            <a:extLst>
              <a:ext uri="{FF2B5EF4-FFF2-40B4-BE49-F238E27FC236}">
                <a16:creationId xmlns:a16="http://schemas.microsoft.com/office/drawing/2014/main" id="{16047E63-4274-42BD-9EC8-1A9855171BBF}"/>
              </a:ext>
            </a:extLst>
          </p:cNvPr>
          <p:cNvSpPr txBox="1">
            <a:spLocks noChangeArrowheads="1"/>
          </p:cNvSpPr>
          <p:nvPr/>
        </p:nvSpPr>
        <p:spPr bwMode="auto">
          <a:xfrm>
            <a:off x="2157775" y="2355431"/>
            <a:ext cx="576771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HelveticaNeueLT Std Lt" pitchFamily="34" charset="0"/>
                <a:cs typeface="Arial" panose="020B0604020202020204" pitchFamily="34" charset="0"/>
              </a:defRPr>
            </a:lvl1pPr>
            <a:lvl2pPr marL="742950" indent="-285750">
              <a:defRPr>
                <a:solidFill>
                  <a:schemeClr val="tx1"/>
                </a:solidFill>
                <a:latin typeface="HelveticaNeueLT Std Lt" pitchFamily="34" charset="0"/>
                <a:cs typeface="Arial" panose="020B0604020202020204" pitchFamily="34" charset="0"/>
              </a:defRPr>
            </a:lvl2pPr>
            <a:lvl3pPr marL="1143000" indent="-228600">
              <a:defRPr>
                <a:solidFill>
                  <a:schemeClr val="tx1"/>
                </a:solidFill>
                <a:latin typeface="HelveticaNeueLT Std Lt" pitchFamily="34" charset="0"/>
                <a:cs typeface="Arial" panose="020B0604020202020204" pitchFamily="34" charset="0"/>
              </a:defRPr>
            </a:lvl3pPr>
            <a:lvl4pPr marL="1600200" indent="-228600">
              <a:defRPr>
                <a:solidFill>
                  <a:schemeClr val="tx1"/>
                </a:solidFill>
                <a:latin typeface="HelveticaNeueLT Std Lt" pitchFamily="34" charset="0"/>
                <a:cs typeface="Arial" panose="020B0604020202020204" pitchFamily="34" charset="0"/>
              </a:defRPr>
            </a:lvl4pPr>
            <a:lvl5pPr marL="2057400" indent="-228600">
              <a:defRPr>
                <a:solidFill>
                  <a:schemeClr val="tx1"/>
                </a:solidFill>
                <a:latin typeface="HelveticaNeueLT Std Lt"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9pPr>
          </a:lstStyle>
          <a:p>
            <a:r>
              <a:rPr lang="es-ES" sz="1400" dirty="0">
                <a:solidFill>
                  <a:srgbClr val="D52B1E"/>
                </a:solidFill>
              </a:rPr>
              <a:t>2.1. </a:t>
            </a:r>
            <a:r>
              <a:rPr lang="es-ES" sz="1400" dirty="0"/>
              <a:t>PERIODIFICACIÓN: TIPOS DE PROPUESTA</a:t>
            </a:r>
          </a:p>
          <a:p>
            <a:pPr eaLnBrk="1" hangingPunct="1"/>
            <a:endParaRPr lang="es-ES" sz="1400" dirty="0">
              <a:solidFill>
                <a:srgbClr val="D52B1E"/>
              </a:solidFill>
            </a:endParaRPr>
          </a:p>
          <a:p>
            <a:r>
              <a:rPr lang="es-ES" sz="1400" dirty="0">
                <a:solidFill>
                  <a:srgbClr val="D52B1E"/>
                </a:solidFill>
              </a:rPr>
              <a:t>2.2. </a:t>
            </a:r>
            <a:r>
              <a:rPr lang="es-ES" sz="1400" dirty="0"/>
              <a:t>FECHAS DE ACTIVIDAD Y PROPUESTA</a:t>
            </a:r>
          </a:p>
          <a:p>
            <a:pPr eaLnBrk="1" hangingPunct="1"/>
            <a:endParaRPr lang="es-ES" sz="1400" dirty="0">
              <a:solidFill>
                <a:srgbClr val="D52B1E"/>
              </a:solidFill>
            </a:endParaRPr>
          </a:p>
          <a:p>
            <a:pPr eaLnBrk="1" hangingPunct="1"/>
            <a:r>
              <a:rPr lang="es-ES" sz="1400" dirty="0">
                <a:solidFill>
                  <a:srgbClr val="D52B1E"/>
                </a:solidFill>
              </a:rPr>
              <a:t>2.3. </a:t>
            </a:r>
            <a:r>
              <a:rPr lang="es-ES" sz="1400" dirty="0"/>
              <a:t>COMENTARIO DE PROPUESTA Y COMENTARIO DE GASTO</a:t>
            </a:r>
          </a:p>
          <a:p>
            <a:pPr eaLnBrk="1" hangingPunct="1"/>
            <a:endParaRPr lang="es-ES" sz="1400" dirty="0">
              <a:solidFill>
                <a:srgbClr val="D52B1E"/>
              </a:solidFill>
            </a:endParaRPr>
          </a:p>
          <a:p>
            <a:pPr eaLnBrk="1" hangingPunct="1"/>
            <a:r>
              <a:rPr lang="es-ES" sz="1400" dirty="0">
                <a:solidFill>
                  <a:srgbClr val="D52B1E"/>
                </a:solidFill>
              </a:rPr>
              <a:t>2.4. </a:t>
            </a:r>
            <a:r>
              <a:rPr lang="es-ES" sz="1400" dirty="0"/>
              <a:t>CONSIDERACIONES A EFECTOS DE IVA</a:t>
            </a:r>
          </a:p>
        </p:txBody>
      </p:sp>
      <p:grpSp>
        <p:nvGrpSpPr>
          <p:cNvPr id="37" name="21 Grupo">
            <a:extLst>
              <a:ext uri="{FF2B5EF4-FFF2-40B4-BE49-F238E27FC236}">
                <a16:creationId xmlns:a16="http://schemas.microsoft.com/office/drawing/2014/main" id="{411EF379-86BD-437E-9BF9-6354951B56FA}"/>
              </a:ext>
            </a:extLst>
          </p:cNvPr>
          <p:cNvGrpSpPr>
            <a:grpSpLocks/>
          </p:cNvGrpSpPr>
          <p:nvPr/>
        </p:nvGrpSpPr>
        <p:grpSpPr bwMode="auto">
          <a:xfrm>
            <a:off x="1378438" y="901596"/>
            <a:ext cx="395118" cy="570477"/>
            <a:chOff x="472568" y="2942556"/>
            <a:chExt cx="395118" cy="569413"/>
          </a:xfrm>
        </p:grpSpPr>
        <p:sp>
          <p:nvSpPr>
            <p:cNvPr id="38" name="22 CuadroTexto">
              <a:extLst>
                <a:ext uri="{FF2B5EF4-FFF2-40B4-BE49-F238E27FC236}">
                  <a16:creationId xmlns:a16="http://schemas.microsoft.com/office/drawing/2014/main" id="{55A342B1-AAE0-4890-9161-4BDECF6EB06E}"/>
                </a:ext>
              </a:extLst>
            </p:cNvPr>
            <p:cNvSpPr txBox="1">
              <a:spLocks noChangeArrowheads="1"/>
            </p:cNvSpPr>
            <p:nvPr/>
          </p:nvSpPr>
          <p:spPr bwMode="auto">
            <a:xfrm>
              <a:off x="472568" y="2942556"/>
              <a:ext cx="357116" cy="5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NeueLT Std Lt" pitchFamily="34" charset="0"/>
                  <a:cs typeface="Arial" panose="020B0604020202020204" pitchFamily="34" charset="0"/>
                </a:defRPr>
              </a:lvl1pPr>
              <a:lvl2pPr marL="742950" indent="-285750">
                <a:defRPr>
                  <a:solidFill>
                    <a:schemeClr val="tx1"/>
                  </a:solidFill>
                  <a:latin typeface="HelveticaNeueLT Std Lt" pitchFamily="34" charset="0"/>
                  <a:cs typeface="Arial" panose="020B0604020202020204" pitchFamily="34" charset="0"/>
                </a:defRPr>
              </a:lvl2pPr>
              <a:lvl3pPr marL="1143000" indent="-228600">
                <a:defRPr>
                  <a:solidFill>
                    <a:schemeClr val="tx1"/>
                  </a:solidFill>
                  <a:latin typeface="HelveticaNeueLT Std Lt" pitchFamily="34" charset="0"/>
                  <a:cs typeface="Arial" panose="020B0604020202020204" pitchFamily="34" charset="0"/>
                </a:defRPr>
              </a:lvl3pPr>
              <a:lvl4pPr marL="1600200" indent="-228600">
                <a:defRPr>
                  <a:solidFill>
                    <a:schemeClr val="tx1"/>
                  </a:solidFill>
                  <a:latin typeface="HelveticaNeueLT Std Lt" pitchFamily="34" charset="0"/>
                  <a:cs typeface="Arial" panose="020B0604020202020204" pitchFamily="34" charset="0"/>
                </a:defRPr>
              </a:lvl4pPr>
              <a:lvl5pPr marL="2057400" indent="-228600">
                <a:defRPr>
                  <a:solidFill>
                    <a:schemeClr val="tx1"/>
                  </a:solidFill>
                  <a:latin typeface="HelveticaNeueLT Std Lt"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9pPr>
            </a:lstStyle>
            <a:p>
              <a:pPr algn="ctr" eaLnBrk="1" hangingPunct="1">
                <a:lnSpc>
                  <a:spcPts val="4000"/>
                </a:lnSpc>
              </a:pPr>
              <a:r>
                <a:rPr lang="es-ES" sz="2800" dirty="0">
                  <a:solidFill>
                    <a:srgbClr val="D52B1E"/>
                  </a:solidFill>
                </a:rPr>
                <a:t>1</a:t>
              </a:r>
            </a:p>
          </p:txBody>
        </p:sp>
        <p:cxnSp>
          <p:nvCxnSpPr>
            <p:cNvPr id="39" name="23 Conector recto">
              <a:extLst>
                <a:ext uri="{FF2B5EF4-FFF2-40B4-BE49-F238E27FC236}">
                  <a16:creationId xmlns:a16="http://schemas.microsoft.com/office/drawing/2014/main" id="{289964D0-5DEE-4199-9E1B-C954D73F7BB8}"/>
                </a:ext>
              </a:extLst>
            </p:cNvPr>
            <p:cNvCxnSpPr/>
            <p:nvPr/>
          </p:nvCxnSpPr>
          <p:spPr>
            <a:xfrm flipH="1">
              <a:off x="867686" y="2975830"/>
              <a:ext cx="0" cy="450009"/>
            </a:xfrm>
            <a:prstGeom prst="line">
              <a:avLst/>
            </a:prstGeom>
            <a:ln>
              <a:solidFill>
                <a:srgbClr val="454E53"/>
              </a:solidFill>
            </a:ln>
          </p:spPr>
          <p:style>
            <a:lnRef idx="1">
              <a:schemeClr val="accent1"/>
            </a:lnRef>
            <a:fillRef idx="0">
              <a:schemeClr val="accent1"/>
            </a:fillRef>
            <a:effectRef idx="0">
              <a:schemeClr val="accent1"/>
            </a:effectRef>
            <a:fontRef idx="minor">
              <a:schemeClr val="tx1"/>
            </a:fontRef>
          </p:style>
        </p:cxnSp>
      </p:grpSp>
      <p:sp>
        <p:nvSpPr>
          <p:cNvPr id="42" name="Título 6">
            <a:extLst>
              <a:ext uri="{FF2B5EF4-FFF2-40B4-BE49-F238E27FC236}">
                <a16:creationId xmlns:a16="http://schemas.microsoft.com/office/drawing/2014/main" id="{E95054DF-BAD6-43E7-80D9-5FFC6877C0D5}"/>
              </a:ext>
            </a:extLst>
          </p:cNvPr>
          <p:cNvSpPr txBox="1">
            <a:spLocks/>
          </p:cNvSpPr>
          <p:nvPr/>
        </p:nvSpPr>
        <p:spPr>
          <a:xfrm>
            <a:off x="811365" y="319407"/>
            <a:ext cx="1393065" cy="524667"/>
          </a:xfrm>
          <a:prstGeom prst="rect">
            <a:avLst/>
          </a:prstGeom>
        </p:spPr>
        <p:txBody>
          <a:bodyPr>
            <a:normAutofit fontScale="90000" lnSpcReduction="10000"/>
          </a:bodyPr>
          <a:lstStyle>
            <a:lvl1pPr algn="l" defTabSz="914400" rtl="0" eaLnBrk="1" latinLnBrk="0" hangingPunct="1">
              <a:spcBef>
                <a:spcPct val="0"/>
              </a:spcBef>
              <a:buNone/>
              <a:defRPr lang="es-ES" sz="3200" kern="1200" dirty="0">
                <a:solidFill>
                  <a:schemeClr val="accent1"/>
                </a:solidFill>
                <a:latin typeface="HelveticaNeueLT Std Lt" pitchFamily="34" charset="0"/>
                <a:ea typeface="+mn-ea"/>
                <a:cs typeface="Arial" pitchFamily="34" charset="0"/>
              </a:defRPr>
            </a:lvl1pPr>
          </a:lstStyle>
          <a:p>
            <a:r>
              <a:rPr lang="es-ES" dirty="0">
                <a:solidFill>
                  <a:srgbClr val="D52B1E"/>
                </a:solidFill>
              </a:rPr>
              <a:t>Índice</a:t>
            </a:r>
          </a:p>
        </p:txBody>
      </p:sp>
      <p:grpSp>
        <p:nvGrpSpPr>
          <p:cNvPr id="65" name="21 Grupo">
            <a:extLst>
              <a:ext uri="{FF2B5EF4-FFF2-40B4-BE49-F238E27FC236}">
                <a16:creationId xmlns:a16="http://schemas.microsoft.com/office/drawing/2014/main" id="{411EF379-86BD-437E-9BF9-6354951B56FA}"/>
              </a:ext>
            </a:extLst>
          </p:cNvPr>
          <p:cNvGrpSpPr>
            <a:grpSpLocks/>
          </p:cNvGrpSpPr>
          <p:nvPr/>
        </p:nvGrpSpPr>
        <p:grpSpPr bwMode="auto">
          <a:xfrm>
            <a:off x="1378438" y="1750646"/>
            <a:ext cx="395118" cy="570477"/>
            <a:chOff x="472568" y="2942556"/>
            <a:chExt cx="395118" cy="569413"/>
          </a:xfrm>
        </p:grpSpPr>
        <p:sp>
          <p:nvSpPr>
            <p:cNvPr id="66" name="22 CuadroTexto">
              <a:extLst>
                <a:ext uri="{FF2B5EF4-FFF2-40B4-BE49-F238E27FC236}">
                  <a16:creationId xmlns:a16="http://schemas.microsoft.com/office/drawing/2014/main" id="{55A342B1-AAE0-4890-9161-4BDECF6EB06E}"/>
                </a:ext>
              </a:extLst>
            </p:cNvPr>
            <p:cNvSpPr txBox="1">
              <a:spLocks noChangeArrowheads="1"/>
            </p:cNvSpPr>
            <p:nvPr/>
          </p:nvSpPr>
          <p:spPr bwMode="auto">
            <a:xfrm>
              <a:off x="472568" y="2942556"/>
              <a:ext cx="357116" cy="5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NeueLT Std Lt" pitchFamily="34" charset="0"/>
                  <a:cs typeface="Arial" panose="020B0604020202020204" pitchFamily="34" charset="0"/>
                </a:defRPr>
              </a:lvl1pPr>
              <a:lvl2pPr marL="742950" indent="-285750">
                <a:defRPr>
                  <a:solidFill>
                    <a:schemeClr val="tx1"/>
                  </a:solidFill>
                  <a:latin typeface="HelveticaNeueLT Std Lt" pitchFamily="34" charset="0"/>
                  <a:cs typeface="Arial" panose="020B0604020202020204" pitchFamily="34" charset="0"/>
                </a:defRPr>
              </a:lvl2pPr>
              <a:lvl3pPr marL="1143000" indent="-228600">
                <a:defRPr>
                  <a:solidFill>
                    <a:schemeClr val="tx1"/>
                  </a:solidFill>
                  <a:latin typeface="HelveticaNeueLT Std Lt" pitchFamily="34" charset="0"/>
                  <a:cs typeface="Arial" panose="020B0604020202020204" pitchFamily="34" charset="0"/>
                </a:defRPr>
              </a:lvl3pPr>
              <a:lvl4pPr marL="1600200" indent="-228600">
                <a:defRPr>
                  <a:solidFill>
                    <a:schemeClr val="tx1"/>
                  </a:solidFill>
                  <a:latin typeface="HelveticaNeueLT Std Lt" pitchFamily="34" charset="0"/>
                  <a:cs typeface="Arial" panose="020B0604020202020204" pitchFamily="34" charset="0"/>
                </a:defRPr>
              </a:lvl4pPr>
              <a:lvl5pPr marL="2057400" indent="-228600">
                <a:defRPr>
                  <a:solidFill>
                    <a:schemeClr val="tx1"/>
                  </a:solidFill>
                  <a:latin typeface="HelveticaNeueLT Std Lt"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9pPr>
            </a:lstStyle>
            <a:p>
              <a:pPr algn="ctr" eaLnBrk="1" hangingPunct="1">
                <a:lnSpc>
                  <a:spcPts val="4000"/>
                </a:lnSpc>
              </a:pPr>
              <a:r>
                <a:rPr lang="es-ES" sz="2800" dirty="0">
                  <a:solidFill>
                    <a:srgbClr val="D52B1E"/>
                  </a:solidFill>
                </a:rPr>
                <a:t>2</a:t>
              </a:r>
            </a:p>
          </p:txBody>
        </p:sp>
        <p:cxnSp>
          <p:nvCxnSpPr>
            <p:cNvPr id="67" name="23 Conector recto">
              <a:extLst>
                <a:ext uri="{FF2B5EF4-FFF2-40B4-BE49-F238E27FC236}">
                  <a16:creationId xmlns:a16="http://schemas.microsoft.com/office/drawing/2014/main" id="{289964D0-5DEE-4199-9E1B-C954D73F7BB8}"/>
                </a:ext>
              </a:extLst>
            </p:cNvPr>
            <p:cNvCxnSpPr/>
            <p:nvPr/>
          </p:nvCxnSpPr>
          <p:spPr>
            <a:xfrm flipH="1">
              <a:off x="867686" y="2975830"/>
              <a:ext cx="0" cy="450009"/>
            </a:xfrm>
            <a:prstGeom prst="line">
              <a:avLst/>
            </a:prstGeom>
            <a:ln>
              <a:solidFill>
                <a:srgbClr val="454E53"/>
              </a:solidFill>
            </a:ln>
          </p:spPr>
          <p:style>
            <a:lnRef idx="1">
              <a:schemeClr val="accent1"/>
            </a:lnRef>
            <a:fillRef idx="0">
              <a:schemeClr val="accent1"/>
            </a:fillRef>
            <a:effectRef idx="0">
              <a:schemeClr val="accent1"/>
            </a:effectRef>
            <a:fontRef idx="minor">
              <a:schemeClr val="tx1"/>
            </a:fontRef>
          </p:style>
        </p:cxnSp>
      </p:grpSp>
      <p:grpSp>
        <p:nvGrpSpPr>
          <p:cNvPr id="70" name="21 Grupo">
            <a:extLst>
              <a:ext uri="{FF2B5EF4-FFF2-40B4-BE49-F238E27FC236}">
                <a16:creationId xmlns:a16="http://schemas.microsoft.com/office/drawing/2014/main" id="{411EF379-86BD-437E-9BF9-6354951B56FA}"/>
              </a:ext>
            </a:extLst>
          </p:cNvPr>
          <p:cNvGrpSpPr>
            <a:grpSpLocks/>
          </p:cNvGrpSpPr>
          <p:nvPr/>
        </p:nvGrpSpPr>
        <p:grpSpPr bwMode="auto">
          <a:xfrm>
            <a:off x="1378438" y="3971657"/>
            <a:ext cx="395118" cy="570477"/>
            <a:chOff x="472568" y="2907784"/>
            <a:chExt cx="395118" cy="569413"/>
          </a:xfrm>
        </p:grpSpPr>
        <p:sp>
          <p:nvSpPr>
            <p:cNvPr id="71" name="22 CuadroTexto">
              <a:extLst>
                <a:ext uri="{FF2B5EF4-FFF2-40B4-BE49-F238E27FC236}">
                  <a16:creationId xmlns:a16="http://schemas.microsoft.com/office/drawing/2014/main" id="{55A342B1-AAE0-4890-9161-4BDECF6EB06E}"/>
                </a:ext>
              </a:extLst>
            </p:cNvPr>
            <p:cNvSpPr txBox="1">
              <a:spLocks noChangeArrowheads="1"/>
            </p:cNvSpPr>
            <p:nvPr/>
          </p:nvSpPr>
          <p:spPr bwMode="auto">
            <a:xfrm>
              <a:off x="472568" y="2907784"/>
              <a:ext cx="357116" cy="5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NeueLT Std Lt" pitchFamily="34" charset="0"/>
                  <a:cs typeface="Arial" panose="020B0604020202020204" pitchFamily="34" charset="0"/>
                </a:defRPr>
              </a:lvl1pPr>
              <a:lvl2pPr marL="742950" indent="-285750">
                <a:defRPr>
                  <a:solidFill>
                    <a:schemeClr val="tx1"/>
                  </a:solidFill>
                  <a:latin typeface="HelveticaNeueLT Std Lt" pitchFamily="34" charset="0"/>
                  <a:cs typeface="Arial" panose="020B0604020202020204" pitchFamily="34" charset="0"/>
                </a:defRPr>
              </a:lvl2pPr>
              <a:lvl3pPr marL="1143000" indent="-228600">
                <a:defRPr>
                  <a:solidFill>
                    <a:schemeClr val="tx1"/>
                  </a:solidFill>
                  <a:latin typeface="HelveticaNeueLT Std Lt" pitchFamily="34" charset="0"/>
                  <a:cs typeface="Arial" panose="020B0604020202020204" pitchFamily="34" charset="0"/>
                </a:defRPr>
              </a:lvl3pPr>
              <a:lvl4pPr marL="1600200" indent="-228600">
                <a:defRPr>
                  <a:solidFill>
                    <a:schemeClr val="tx1"/>
                  </a:solidFill>
                  <a:latin typeface="HelveticaNeueLT Std Lt" pitchFamily="34" charset="0"/>
                  <a:cs typeface="Arial" panose="020B0604020202020204" pitchFamily="34" charset="0"/>
                </a:defRPr>
              </a:lvl4pPr>
              <a:lvl5pPr marL="2057400" indent="-228600">
                <a:defRPr>
                  <a:solidFill>
                    <a:schemeClr val="tx1"/>
                  </a:solidFill>
                  <a:latin typeface="HelveticaNeueLT Std Lt"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9pPr>
            </a:lstStyle>
            <a:p>
              <a:pPr algn="ctr" eaLnBrk="1" hangingPunct="1">
                <a:lnSpc>
                  <a:spcPts val="4000"/>
                </a:lnSpc>
              </a:pPr>
              <a:r>
                <a:rPr lang="es-ES" sz="2800" dirty="0">
                  <a:solidFill>
                    <a:srgbClr val="D52B1E"/>
                  </a:solidFill>
                </a:rPr>
                <a:t>3</a:t>
              </a:r>
            </a:p>
          </p:txBody>
        </p:sp>
        <p:cxnSp>
          <p:nvCxnSpPr>
            <p:cNvPr id="72" name="23 Conector recto">
              <a:extLst>
                <a:ext uri="{FF2B5EF4-FFF2-40B4-BE49-F238E27FC236}">
                  <a16:creationId xmlns:a16="http://schemas.microsoft.com/office/drawing/2014/main" id="{289964D0-5DEE-4199-9E1B-C954D73F7BB8}"/>
                </a:ext>
              </a:extLst>
            </p:cNvPr>
            <p:cNvCxnSpPr/>
            <p:nvPr/>
          </p:nvCxnSpPr>
          <p:spPr>
            <a:xfrm flipH="1">
              <a:off x="867686" y="2975830"/>
              <a:ext cx="0" cy="450009"/>
            </a:xfrm>
            <a:prstGeom prst="line">
              <a:avLst/>
            </a:prstGeom>
            <a:ln>
              <a:solidFill>
                <a:srgbClr val="454E53"/>
              </a:solidFill>
            </a:ln>
          </p:spPr>
          <p:style>
            <a:lnRef idx="1">
              <a:schemeClr val="accent1"/>
            </a:lnRef>
            <a:fillRef idx="0">
              <a:schemeClr val="accent1"/>
            </a:fillRef>
            <a:effectRef idx="0">
              <a:schemeClr val="accent1"/>
            </a:effectRef>
            <a:fontRef idx="minor">
              <a:schemeClr val="tx1"/>
            </a:fontRef>
          </p:style>
        </p:cxnSp>
      </p:grpSp>
      <p:grpSp>
        <p:nvGrpSpPr>
          <p:cNvPr id="85" name="21 Grupo">
            <a:extLst>
              <a:ext uri="{FF2B5EF4-FFF2-40B4-BE49-F238E27FC236}">
                <a16:creationId xmlns:a16="http://schemas.microsoft.com/office/drawing/2014/main" id="{411EF379-86BD-437E-9BF9-6354951B56FA}"/>
              </a:ext>
            </a:extLst>
          </p:cNvPr>
          <p:cNvGrpSpPr>
            <a:grpSpLocks/>
          </p:cNvGrpSpPr>
          <p:nvPr/>
        </p:nvGrpSpPr>
        <p:grpSpPr bwMode="auto">
          <a:xfrm>
            <a:off x="1378438" y="5558924"/>
            <a:ext cx="395118" cy="570477"/>
            <a:chOff x="472568" y="2906766"/>
            <a:chExt cx="395118" cy="569413"/>
          </a:xfrm>
        </p:grpSpPr>
        <p:sp>
          <p:nvSpPr>
            <p:cNvPr id="86" name="22 CuadroTexto">
              <a:extLst>
                <a:ext uri="{FF2B5EF4-FFF2-40B4-BE49-F238E27FC236}">
                  <a16:creationId xmlns:a16="http://schemas.microsoft.com/office/drawing/2014/main" id="{55A342B1-AAE0-4890-9161-4BDECF6EB06E}"/>
                </a:ext>
              </a:extLst>
            </p:cNvPr>
            <p:cNvSpPr txBox="1">
              <a:spLocks noChangeArrowheads="1"/>
            </p:cNvSpPr>
            <p:nvPr/>
          </p:nvSpPr>
          <p:spPr bwMode="auto">
            <a:xfrm>
              <a:off x="472568" y="2906766"/>
              <a:ext cx="357116" cy="5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NeueLT Std Lt" pitchFamily="34" charset="0"/>
                  <a:cs typeface="Arial" panose="020B0604020202020204" pitchFamily="34" charset="0"/>
                </a:defRPr>
              </a:lvl1pPr>
              <a:lvl2pPr marL="742950" indent="-285750">
                <a:defRPr>
                  <a:solidFill>
                    <a:schemeClr val="tx1"/>
                  </a:solidFill>
                  <a:latin typeface="HelveticaNeueLT Std Lt" pitchFamily="34" charset="0"/>
                  <a:cs typeface="Arial" panose="020B0604020202020204" pitchFamily="34" charset="0"/>
                </a:defRPr>
              </a:lvl2pPr>
              <a:lvl3pPr marL="1143000" indent="-228600">
                <a:defRPr>
                  <a:solidFill>
                    <a:schemeClr val="tx1"/>
                  </a:solidFill>
                  <a:latin typeface="HelveticaNeueLT Std Lt" pitchFamily="34" charset="0"/>
                  <a:cs typeface="Arial" panose="020B0604020202020204" pitchFamily="34" charset="0"/>
                </a:defRPr>
              </a:lvl3pPr>
              <a:lvl4pPr marL="1600200" indent="-228600">
                <a:defRPr>
                  <a:solidFill>
                    <a:schemeClr val="tx1"/>
                  </a:solidFill>
                  <a:latin typeface="HelveticaNeueLT Std Lt" pitchFamily="34" charset="0"/>
                  <a:cs typeface="Arial" panose="020B0604020202020204" pitchFamily="34" charset="0"/>
                </a:defRPr>
              </a:lvl4pPr>
              <a:lvl5pPr marL="2057400" indent="-228600">
                <a:defRPr>
                  <a:solidFill>
                    <a:schemeClr val="tx1"/>
                  </a:solidFill>
                  <a:latin typeface="HelveticaNeueLT Std Lt"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9pPr>
            </a:lstStyle>
            <a:p>
              <a:pPr algn="ctr" eaLnBrk="1" hangingPunct="1">
                <a:lnSpc>
                  <a:spcPts val="4000"/>
                </a:lnSpc>
              </a:pPr>
              <a:r>
                <a:rPr lang="es-ES" sz="2800" dirty="0">
                  <a:solidFill>
                    <a:srgbClr val="D52B1E"/>
                  </a:solidFill>
                </a:rPr>
                <a:t>5</a:t>
              </a:r>
            </a:p>
          </p:txBody>
        </p:sp>
        <p:cxnSp>
          <p:nvCxnSpPr>
            <p:cNvPr id="87" name="23 Conector recto">
              <a:extLst>
                <a:ext uri="{FF2B5EF4-FFF2-40B4-BE49-F238E27FC236}">
                  <a16:creationId xmlns:a16="http://schemas.microsoft.com/office/drawing/2014/main" id="{289964D0-5DEE-4199-9E1B-C954D73F7BB8}"/>
                </a:ext>
              </a:extLst>
            </p:cNvPr>
            <p:cNvCxnSpPr/>
            <p:nvPr/>
          </p:nvCxnSpPr>
          <p:spPr>
            <a:xfrm flipH="1">
              <a:off x="867686" y="2975830"/>
              <a:ext cx="0" cy="450009"/>
            </a:xfrm>
            <a:prstGeom prst="line">
              <a:avLst/>
            </a:prstGeom>
            <a:ln>
              <a:solidFill>
                <a:srgbClr val="454E53"/>
              </a:solidFill>
            </a:ln>
          </p:spPr>
          <p:style>
            <a:lnRef idx="1">
              <a:schemeClr val="accent1"/>
            </a:lnRef>
            <a:fillRef idx="0">
              <a:schemeClr val="accent1"/>
            </a:fillRef>
            <a:effectRef idx="0">
              <a:schemeClr val="accent1"/>
            </a:effectRef>
            <a:fontRef idx="minor">
              <a:schemeClr val="tx1"/>
            </a:fontRef>
          </p:style>
        </p:cxnSp>
      </p:grpSp>
      <p:sp>
        <p:nvSpPr>
          <p:cNvPr id="33" name="CuadroTexto 32"/>
          <p:cNvSpPr txBox="1"/>
          <p:nvPr/>
        </p:nvSpPr>
        <p:spPr>
          <a:xfrm>
            <a:off x="32384" y="6632847"/>
            <a:ext cx="401955" cy="523220"/>
          </a:xfrm>
          <a:prstGeom prst="rect">
            <a:avLst/>
          </a:prstGeom>
          <a:noFill/>
        </p:spPr>
        <p:txBody>
          <a:bodyPr wrap="square" rtlCol="0">
            <a:spAutoFit/>
          </a:bodyPr>
          <a:lstStyle/>
          <a:p>
            <a:r>
              <a:rPr lang="es-ES" sz="1400" dirty="0">
                <a:solidFill>
                  <a:schemeClr val="bg1"/>
                </a:solidFill>
                <a:latin typeface="HelveticaNeueLT Pro 45 Lt" panose="020B0403020202020204" pitchFamily="34" charset="0"/>
              </a:rPr>
              <a:t>0</a:t>
            </a:r>
            <a:fld id="{CF73CF00-06F3-4A0B-A9EF-17179411B130}" type="slidenum">
              <a:rPr lang="es-ES" sz="1400" smtClean="0">
                <a:solidFill>
                  <a:schemeClr val="bg1"/>
                </a:solidFill>
                <a:latin typeface="HelveticaNeueLT Pro 45 Lt" panose="020B0403020202020204" pitchFamily="34" charset="0"/>
              </a:rPr>
              <a:t>2</a:t>
            </a:fld>
            <a:endParaRPr lang="es-ES" sz="1400" dirty="0">
              <a:solidFill>
                <a:schemeClr val="bg1"/>
              </a:solidFill>
              <a:latin typeface="HelveticaNeueLT Pro 45 Lt" panose="020B0403020202020204" pitchFamily="34" charset="0"/>
            </a:endParaRPr>
          </a:p>
          <a:p>
            <a:endParaRPr lang="es-ES" sz="1400" dirty="0">
              <a:solidFill>
                <a:schemeClr val="bg1"/>
              </a:solidFill>
              <a:latin typeface="HelveticaNeueLT Pro 45 Lt" panose="020B0403020202020204" pitchFamily="34" charset="0"/>
            </a:endParaRPr>
          </a:p>
        </p:txBody>
      </p:sp>
      <p:sp>
        <p:nvSpPr>
          <p:cNvPr id="9" name="19 CuadroTexto">
            <a:extLst>
              <a:ext uri="{FF2B5EF4-FFF2-40B4-BE49-F238E27FC236}">
                <a16:creationId xmlns:a16="http://schemas.microsoft.com/office/drawing/2014/main" id="{63F4427D-E16E-0312-741F-51496EBA3F8D}"/>
              </a:ext>
            </a:extLst>
          </p:cNvPr>
          <p:cNvSpPr txBox="1">
            <a:spLocks noChangeArrowheads="1"/>
          </p:cNvSpPr>
          <p:nvPr/>
        </p:nvSpPr>
        <p:spPr bwMode="auto">
          <a:xfrm>
            <a:off x="1811558" y="1227913"/>
            <a:ext cx="7449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HelveticaNeueLT Std Lt" pitchFamily="34" charset="0"/>
                <a:cs typeface="Arial" panose="020B0604020202020204" pitchFamily="34" charset="0"/>
              </a:defRPr>
            </a:lvl1pPr>
            <a:lvl2pPr marL="742950" indent="-285750">
              <a:defRPr>
                <a:solidFill>
                  <a:schemeClr val="tx1"/>
                </a:solidFill>
                <a:latin typeface="HelveticaNeueLT Std Lt" pitchFamily="34" charset="0"/>
                <a:cs typeface="Arial" panose="020B0604020202020204" pitchFamily="34" charset="0"/>
              </a:defRPr>
            </a:lvl2pPr>
            <a:lvl3pPr marL="1143000" indent="-228600">
              <a:defRPr>
                <a:solidFill>
                  <a:schemeClr val="tx1"/>
                </a:solidFill>
                <a:latin typeface="HelveticaNeueLT Std Lt" pitchFamily="34" charset="0"/>
                <a:cs typeface="Arial" panose="020B0604020202020204" pitchFamily="34" charset="0"/>
              </a:defRPr>
            </a:lvl3pPr>
            <a:lvl4pPr marL="1600200" indent="-228600">
              <a:defRPr>
                <a:solidFill>
                  <a:schemeClr val="tx1"/>
                </a:solidFill>
                <a:latin typeface="HelveticaNeueLT Std Lt" pitchFamily="34" charset="0"/>
                <a:cs typeface="Arial" panose="020B0604020202020204" pitchFamily="34" charset="0"/>
              </a:defRPr>
            </a:lvl4pPr>
            <a:lvl5pPr marL="2057400" indent="-228600">
              <a:defRPr>
                <a:solidFill>
                  <a:schemeClr val="tx1"/>
                </a:solidFill>
                <a:latin typeface="HelveticaNeueLT Std Lt"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9pPr>
          </a:lstStyle>
          <a:p>
            <a:pPr eaLnBrk="1" hangingPunct="1"/>
            <a:r>
              <a:rPr lang="es-ES" sz="1600" dirty="0">
                <a:solidFill>
                  <a:srgbClr val="D52B1E"/>
                </a:solidFill>
              </a:rPr>
              <a:t>INTRODUCCIÓN: GESTIÓN PRESUPUESTARIA</a:t>
            </a:r>
          </a:p>
        </p:txBody>
      </p:sp>
      <p:sp>
        <p:nvSpPr>
          <p:cNvPr id="10" name="19 CuadroTexto">
            <a:extLst>
              <a:ext uri="{FF2B5EF4-FFF2-40B4-BE49-F238E27FC236}">
                <a16:creationId xmlns:a16="http://schemas.microsoft.com/office/drawing/2014/main" id="{658A78D5-ABB1-9714-E1EC-BFA8B40D6350}"/>
              </a:ext>
            </a:extLst>
          </p:cNvPr>
          <p:cNvSpPr txBox="1">
            <a:spLocks noChangeArrowheads="1"/>
          </p:cNvSpPr>
          <p:nvPr/>
        </p:nvSpPr>
        <p:spPr bwMode="auto">
          <a:xfrm>
            <a:off x="1799309" y="5628117"/>
            <a:ext cx="4347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HelveticaNeueLT Std Lt" pitchFamily="34" charset="0"/>
                <a:cs typeface="Arial" panose="020B0604020202020204" pitchFamily="34" charset="0"/>
              </a:defRPr>
            </a:lvl1pPr>
            <a:lvl2pPr marL="742950" indent="-285750">
              <a:defRPr>
                <a:solidFill>
                  <a:schemeClr val="tx1"/>
                </a:solidFill>
                <a:latin typeface="HelveticaNeueLT Std Lt" pitchFamily="34" charset="0"/>
                <a:cs typeface="Arial" panose="020B0604020202020204" pitchFamily="34" charset="0"/>
              </a:defRPr>
            </a:lvl2pPr>
            <a:lvl3pPr marL="1143000" indent="-228600">
              <a:defRPr>
                <a:solidFill>
                  <a:schemeClr val="tx1"/>
                </a:solidFill>
                <a:latin typeface="HelveticaNeueLT Std Lt" pitchFamily="34" charset="0"/>
                <a:cs typeface="Arial" panose="020B0604020202020204" pitchFamily="34" charset="0"/>
              </a:defRPr>
            </a:lvl3pPr>
            <a:lvl4pPr marL="1600200" indent="-228600">
              <a:defRPr>
                <a:solidFill>
                  <a:schemeClr val="tx1"/>
                </a:solidFill>
                <a:latin typeface="HelveticaNeueLT Std Lt" pitchFamily="34" charset="0"/>
                <a:cs typeface="Arial" panose="020B0604020202020204" pitchFamily="34" charset="0"/>
              </a:defRPr>
            </a:lvl4pPr>
            <a:lvl5pPr marL="2057400" indent="-228600">
              <a:defRPr>
                <a:solidFill>
                  <a:schemeClr val="tx1"/>
                </a:solidFill>
                <a:latin typeface="HelveticaNeueLT Std Lt"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9pPr>
          </a:lstStyle>
          <a:p>
            <a:pPr eaLnBrk="1" hangingPunct="1"/>
            <a:r>
              <a:rPr lang="es-ES" sz="1600" dirty="0">
                <a:solidFill>
                  <a:srgbClr val="D52B1E"/>
                </a:solidFill>
              </a:rPr>
              <a:t>INFORMES PRESUPUESTARIOS</a:t>
            </a:r>
          </a:p>
        </p:txBody>
      </p:sp>
      <p:sp>
        <p:nvSpPr>
          <p:cNvPr id="11" name="19 CuadroTexto">
            <a:extLst>
              <a:ext uri="{FF2B5EF4-FFF2-40B4-BE49-F238E27FC236}">
                <a16:creationId xmlns:a16="http://schemas.microsoft.com/office/drawing/2014/main" id="{63EBFE70-834D-07C4-4350-8BCE3131A377}"/>
              </a:ext>
            </a:extLst>
          </p:cNvPr>
          <p:cNvSpPr txBox="1">
            <a:spLocks noChangeArrowheads="1"/>
          </p:cNvSpPr>
          <p:nvPr/>
        </p:nvSpPr>
        <p:spPr bwMode="auto">
          <a:xfrm>
            <a:off x="1773556" y="4123705"/>
            <a:ext cx="4347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HelveticaNeueLT Std Lt" pitchFamily="34" charset="0"/>
                <a:cs typeface="Arial" panose="020B0604020202020204" pitchFamily="34" charset="0"/>
              </a:defRPr>
            </a:lvl1pPr>
            <a:lvl2pPr marL="742950" indent="-285750">
              <a:defRPr>
                <a:solidFill>
                  <a:schemeClr val="tx1"/>
                </a:solidFill>
                <a:latin typeface="HelveticaNeueLT Std Lt" pitchFamily="34" charset="0"/>
                <a:cs typeface="Arial" panose="020B0604020202020204" pitchFamily="34" charset="0"/>
              </a:defRPr>
            </a:lvl2pPr>
            <a:lvl3pPr marL="1143000" indent="-228600">
              <a:defRPr>
                <a:solidFill>
                  <a:schemeClr val="tx1"/>
                </a:solidFill>
                <a:latin typeface="HelveticaNeueLT Std Lt" pitchFamily="34" charset="0"/>
                <a:cs typeface="Arial" panose="020B0604020202020204" pitchFamily="34" charset="0"/>
              </a:defRPr>
            </a:lvl3pPr>
            <a:lvl4pPr marL="1600200" indent="-228600">
              <a:defRPr>
                <a:solidFill>
                  <a:schemeClr val="tx1"/>
                </a:solidFill>
                <a:latin typeface="HelveticaNeueLT Std Lt" pitchFamily="34" charset="0"/>
                <a:cs typeface="Arial" panose="020B0604020202020204" pitchFamily="34" charset="0"/>
              </a:defRPr>
            </a:lvl4pPr>
            <a:lvl5pPr marL="2057400" indent="-228600">
              <a:defRPr>
                <a:solidFill>
                  <a:schemeClr val="tx1"/>
                </a:solidFill>
                <a:latin typeface="HelveticaNeueLT Std Lt"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9pPr>
          </a:lstStyle>
          <a:p>
            <a:pPr eaLnBrk="1" hangingPunct="1"/>
            <a:r>
              <a:rPr lang="es-ES" sz="1600" dirty="0">
                <a:solidFill>
                  <a:srgbClr val="D52B1E"/>
                </a:solidFill>
              </a:rPr>
              <a:t>DUDAS / ERRORES FRECUENTES</a:t>
            </a:r>
          </a:p>
        </p:txBody>
      </p:sp>
      <p:sp>
        <p:nvSpPr>
          <p:cNvPr id="15" name="19 CuadroTexto">
            <a:extLst>
              <a:ext uri="{FF2B5EF4-FFF2-40B4-BE49-F238E27FC236}">
                <a16:creationId xmlns:a16="http://schemas.microsoft.com/office/drawing/2014/main" id="{0CCB21D9-D0BB-5CEC-6AFE-379F4B274E4E}"/>
              </a:ext>
            </a:extLst>
          </p:cNvPr>
          <p:cNvSpPr txBox="1">
            <a:spLocks noChangeArrowheads="1"/>
          </p:cNvSpPr>
          <p:nvPr/>
        </p:nvSpPr>
        <p:spPr bwMode="auto">
          <a:xfrm>
            <a:off x="1811558" y="1874649"/>
            <a:ext cx="62493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HelveticaNeueLT Std Lt" pitchFamily="34" charset="0"/>
                <a:cs typeface="Arial" panose="020B0604020202020204" pitchFamily="34" charset="0"/>
              </a:defRPr>
            </a:lvl1pPr>
            <a:lvl2pPr marL="742950" indent="-285750">
              <a:defRPr>
                <a:solidFill>
                  <a:schemeClr val="tx1"/>
                </a:solidFill>
                <a:latin typeface="HelveticaNeueLT Std Lt" pitchFamily="34" charset="0"/>
                <a:cs typeface="Arial" panose="020B0604020202020204" pitchFamily="34" charset="0"/>
              </a:defRPr>
            </a:lvl2pPr>
            <a:lvl3pPr marL="1143000" indent="-228600">
              <a:defRPr>
                <a:solidFill>
                  <a:schemeClr val="tx1"/>
                </a:solidFill>
                <a:latin typeface="HelveticaNeueLT Std Lt" pitchFamily="34" charset="0"/>
                <a:cs typeface="Arial" panose="020B0604020202020204" pitchFamily="34" charset="0"/>
              </a:defRPr>
            </a:lvl3pPr>
            <a:lvl4pPr marL="1600200" indent="-228600">
              <a:defRPr>
                <a:solidFill>
                  <a:schemeClr val="tx1"/>
                </a:solidFill>
                <a:latin typeface="HelveticaNeueLT Std Lt" pitchFamily="34" charset="0"/>
                <a:cs typeface="Arial" panose="020B0604020202020204" pitchFamily="34" charset="0"/>
              </a:defRPr>
            </a:lvl4pPr>
            <a:lvl5pPr marL="2057400" indent="-228600">
              <a:defRPr>
                <a:solidFill>
                  <a:schemeClr val="tx1"/>
                </a:solidFill>
                <a:latin typeface="HelveticaNeueLT Std Lt"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9pPr>
          </a:lstStyle>
          <a:p>
            <a:pPr eaLnBrk="1" hangingPunct="1"/>
            <a:r>
              <a:rPr lang="es-ES" sz="1600" dirty="0">
                <a:solidFill>
                  <a:srgbClr val="D52B1E"/>
                </a:solidFill>
              </a:rPr>
              <a:t>PROPUESTAS DE GASTO: PRINCIPAL INFORMACIÓN</a:t>
            </a:r>
          </a:p>
        </p:txBody>
      </p:sp>
      <p:grpSp>
        <p:nvGrpSpPr>
          <p:cNvPr id="2" name="21 Grupo">
            <a:extLst>
              <a:ext uri="{FF2B5EF4-FFF2-40B4-BE49-F238E27FC236}">
                <a16:creationId xmlns:a16="http://schemas.microsoft.com/office/drawing/2014/main" id="{DE88BC66-BBFF-7F32-3FCA-728FCE25AC0F}"/>
              </a:ext>
            </a:extLst>
          </p:cNvPr>
          <p:cNvGrpSpPr>
            <a:grpSpLocks/>
          </p:cNvGrpSpPr>
          <p:nvPr/>
        </p:nvGrpSpPr>
        <p:grpSpPr bwMode="auto">
          <a:xfrm>
            <a:off x="1390877" y="4767865"/>
            <a:ext cx="395118" cy="570477"/>
            <a:chOff x="472568" y="2907784"/>
            <a:chExt cx="395118" cy="569413"/>
          </a:xfrm>
        </p:grpSpPr>
        <p:sp>
          <p:nvSpPr>
            <p:cNvPr id="3" name="22 CuadroTexto">
              <a:extLst>
                <a:ext uri="{FF2B5EF4-FFF2-40B4-BE49-F238E27FC236}">
                  <a16:creationId xmlns:a16="http://schemas.microsoft.com/office/drawing/2014/main" id="{520BA4FD-925B-FF6F-5B68-B837D2B34C67}"/>
                </a:ext>
              </a:extLst>
            </p:cNvPr>
            <p:cNvSpPr txBox="1">
              <a:spLocks noChangeArrowheads="1"/>
            </p:cNvSpPr>
            <p:nvPr/>
          </p:nvSpPr>
          <p:spPr bwMode="auto">
            <a:xfrm>
              <a:off x="472568" y="2907784"/>
              <a:ext cx="357116" cy="5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NeueLT Std Lt" pitchFamily="34" charset="0"/>
                  <a:cs typeface="Arial" panose="020B0604020202020204" pitchFamily="34" charset="0"/>
                </a:defRPr>
              </a:lvl1pPr>
              <a:lvl2pPr marL="742950" indent="-285750">
                <a:defRPr>
                  <a:solidFill>
                    <a:schemeClr val="tx1"/>
                  </a:solidFill>
                  <a:latin typeface="HelveticaNeueLT Std Lt" pitchFamily="34" charset="0"/>
                  <a:cs typeface="Arial" panose="020B0604020202020204" pitchFamily="34" charset="0"/>
                </a:defRPr>
              </a:lvl2pPr>
              <a:lvl3pPr marL="1143000" indent="-228600">
                <a:defRPr>
                  <a:solidFill>
                    <a:schemeClr val="tx1"/>
                  </a:solidFill>
                  <a:latin typeface="HelveticaNeueLT Std Lt" pitchFamily="34" charset="0"/>
                  <a:cs typeface="Arial" panose="020B0604020202020204" pitchFamily="34" charset="0"/>
                </a:defRPr>
              </a:lvl3pPr>
              <a:lvl4pPr marL="1600200" indent="-228600">
                <a:defRPr>
                  <a:solidFill>
                    <a:schemeClr val="tx1"/>
                  </a:solidFill>
                  <a:latin typeface="HelveticaNeueLT Std Lt" pitchFamily="34" charset="0"/>
                  <a:cs typeface="Arial" panose="020B0604020202020204" pitchFamily="34" charset="0"/>
                </a:defRPr>
              </a:lvl4pPr>
              <a:lvl5pPr marL="2057400" indent="-228600">
                <a:defRPr>
                  <a:solidFill>
                    <a:schemeClr val="tx1"/>
                  </a:solidFill>
                  <a:latin typeface="HelveticaNeueLT Std Lt"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9pPr>
            </a:lstStyle>
            <a:p>
              <a:pPr algn="ctr" eaLnBrk="1" hangingPunct="1">
                <a:lnSpc>
                  <a:spcPts val="4000"/>
                </a:lnSpc>
              </a:pPr>
              <a:r>
                <a:rPr lang="es-ES" sz="2800" dirty="0">
                  <a:solidFill>
                    <a:srgbClr val="D52B1E"/>
                  </a:solidFill>
                </a:rPr>
                <a:t>4</a:t>
              </a:r>
            </a:p>
          </p:txBody>
        </p:sp>
        <p:cxnSp>
          <p:nvCxnSpPr>
            <p:cNvPr id="4" name="23 Conector recto">
              <a:extLst>
                <a:ext uri="{FF2B5EF4-FFF2-40B4-BE49-F238E27FC236}">
                  <a16:creationId xmlns:a16="http://schemas.microsoft.com/office/drawing/2014/main" id="{387CE9AE-392A-9656-79DF-D85C0055213A}"/>
                </a:ext>
              </a:extLst>
            </p:cNvPr>
            <p:cNvCxnSpPr/>
            <p:nvPr/>
          </p:nvCxnSpPr>
          <p:spPr>
            <a:xfrm flipH="1">
              <a:off x="867686" y="2975830"/>
              <a:ext cx="0" cy="450009"/>
            </a:xfrm>
            <a:prstGeom prst="line">
              <a:avLst/>
            </a:prstGeom>
            <a:ln>
              <a:solidFill>
                <a:srgbClr val="454E53"/>
              </a:solidFill>
            </a:ln>
          </p:spPr>
          <p:style>
            <a:lnRef idx="1">
              <a:schemeClr val="accent1"/>
            </a:lnRef>
            <a:fillRef idx="0">
              <a:schemeClr val="accent1"/>
            </a:fillRef>
            <a:effectRef idx="0">
              <a:schemeClr val="accent1"/>
            </a:effectRef>
            <a:fontRef idx="minor">
              <a:schemeClr val="tx1"/>
            </a:fontRef>
          </p:style>
        </p:cxnSp>
      </p:grpSp>
      <p:sp>
        <p:nvSpPr>
          <p:cNvPr id="6" name="19 CuadroTexto">
            <a:extLst>
              <a:ext uri="{FF2B5EF4-FFF2-40B4-BE49-F238E27FC236}">
                <a16:creationId xmlns:a16="http://schemas.microsoft.com/office/drawing/2014/main" id="{96CE2A4C-AC16-D6AA-90B8-B40454825BD4}"/>
              </a:ext>
            </a:extLst>
          </p:cNvPr>
          <p:cNvSpPr txBox="1">
            <a:spLocks noChangeArrowheads="1"/>
          </p:cNvSpPr>
          <p:nvPr/>
        </p:nvSpPr>
        <p:spPr bwMode="auto">
          <a:xfrm>
            <a:off x="1773556" y="4892186"/>
            <a:ext cx="43470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HelveticaNeueLT Std Lt" pitchFamily="34" charset="0"/>
                <a:cs typeface="Arial" panose="020B0604020202020204" pitchFamily="34" charset="0"/>
              </a:defRPr>
            </a:lvl1pPr>
            <a:lvl2pPr marL="742950" indent="-285750">
              <a:defRPr>
                <a:solidFill>
                  <a:schemeClr val="tx1"/>
                </a:solidFill>
                <a:latin typeface="HelveticaNeueLT Std Lt" pitchFamily="34" charset="0"/>
                <a:cs typeface="Arial" panose="020B0604020202020204" pitchFamily="34" charset="0"/>
              </a:defRPr>
            </a:lvl2pPr>
            <a:lvl3pPr marL="1143000" indent="-228600">
              <a:defRPr>
                <a:solidFill>
                  <a:schemeClr val="tx1"/>
                </a:solidFill>
                <a:latin typeface="HelveticaNeueLT Std Lt" pitchFamily="34" charset="0"/>
                <a:cs typeface="Arial" panose="020B0604020202020204" pitchFamily="34" charset="0"/>
              </a:defRPr>
            </a:lvl3pPr>
            <a:lvl4pPr marL="1600200" indent="-228600">
              <a:defRPr>
                <a:solidFill>
                  <a:schemeClr val="tx1"/>
                </a:solidFill>
                <a:latin typeface="HelveticaNeueLT Std Lt" pitchFamily="34" charset="0"/>
                <a:cs typeface="Arial" panose="020B0604020202020204" pitchFamily="34" charset="0"/>
              </a:defRPr>
            </a:lvl4pPr>
            <a:lvl5pPr marL="2057400" indent="-228600">
              <a:defRPr>
                <a:solidFill>
                  <a:schemeClr val="tx1"/>
                </a:solidFill>
                <a:latin typeface="HelveticaNeueLT Std Lt"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NeueLT Std Lt" pitchFamily="34" charset="0"/>
                <a:cs typeface="Arial" panose="020B0604020202020204" pitchFamily="34" charset="0"/>
              </a:defRPr>
            </a:lvl9pPr>
          </a:lstStyle>
          <a:p>
            <a:pPr eaLnBrk="1" hangingPunct="1"/>
            <a:r>
              <a:rPr lang="es-ES" sz="1600" dirty="0">
                <a:solidFill>
                  <a:srgbClr val="D52B1E"/>
                </a:solidFill>
              </a:rPr>
              <a:t>CREACIÓN DE PROPUESTAS</a:t>
            </a:r>
          </a:p>
        </p:txBody>
      </p:sp>
    </p:spTree>
    <p:extLst>
      <p:ext uri="{BB962C8B-B14F-4D97-AF65-F5344CB8AC3E}">
        <p14:creationId xmlns:p14="http://schemas.microsoft.com/office/powerpoint/2010/main" val="3061862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CF191-5218-F9D5-DADF-674D10D4A011}"/>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C52A8375-8A00-B1E0-C408-24FE187D813A}"/>
              </a:ext>
            </a:extLst>
          </p:cNvPr>
          <p:cNvSpPr txBox="1">
            <a:spLocks/>
          </p:cNvSpPr>
          <p:nvPr/>
        </p:nvSpPr>
        <p:spPr>
          <a:xfrm>
            <a:off x="571153" y="407955"/>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4. CREACIÓN DE PROPUESTAS (DATOS GENERALES)</a:t>
            </a:r>
            <a:endParaRPr lang="es-ES" sz="2000" cap="all" dirty="0"/>
          </a:p>
        </p:txBody>
      </p:sp>
      <p:pic>
        <p:nvPicPr>
          <p:cNvPr id="4" name="Imagen 3">
            <a:extLst>
              <a:ext uri="{FF2B5EF4-FFF2-40B4-BE49-F238E27FC236}">
                <a16:creationId xmlns:a16="http://schemas.microsoft.com/office/drawing/2014/main" id="{D3C8E21A-99A0-EC7B-4D51-A93C98AEFFA9}"/>
              </a:ext>
            </a:extLst>
          </p:cNvPr>
          <p:cNvPicPr>
            <a:picLocks noChangeAspect="1"/>
          </p:cNvPicPr>
          <p:nvPr/>
        </p:nvPicPr>
        <p:blipFill>
          <a:blip r:embed="rId2"/>
          <a:stretch>
            <a:fillRect/>
          </a:stretch>
        </p:blipFill>
        <p:spPr>
          <a:xfrm>
            <a:off x="684131" y="1123750"/>
            <a:ext cx="9198137" cy="4610500"/>
          </a:xfrm>
          <a:prstGeom prst="rect">
            <a:avLst/>
          </a:prstGeom>
        </p:spPr>
      </p:pic>
      <p:sp>
        <p:nvSpPr>
          <p:cNvPr id="3" name="CuadroTexto 2">
            <a:extLst>
              <a:ext uri="{FF2B5EF4-FFF2-40B4-BE49-F238E27FC236}">
                <a16:creationId xmlns:a16="http://schemas.microsoft.com/office/drawing/2014/main" id="{F3B20472-598F-43F3-9E8D-6AE3DA7E5799}"/>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20</a:t>
            </a:fld>
            <a:endParaRPr lang="es-ES" sz="1400" dirty="0">
              <a:solidFill>
                <a:schemeClr val="bg1"/>
              </a:solidFill>
              <a:latin typeface="HelveticaNeueLT Pro 45 Lt" panose="020B0403020202020204" pitchFamily="34" charset="0"/>
            </a:endParaRPr>
          </a:p>
        </p:txBody>
      </p:sp>
    </p:spTree>
    <p:extLst>
      <p:ext uri="{BB962C8B-B14F-4D97-AF65-F5344CB8AC3E}">
        <p14:creationId xmlns:p14="http://schemas.microsoft.com/office/powerpoint/2010/main" val="2365568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FB8A0-AB5C-4946-1FA7-ED591ED49704}"/>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50B535BA-FE85-2770-1482-927335F921E1}"/>
              </a:ext>
            </a:extLst>
          </p:cNvPr>
          <p:cNvSpPr txBox="1">
            <a:spLocks/>
          </p:cNvSpPr>
          <p:nvPr/>
        </p:nvSpPr>
        <p:spPr>
          <a:xfrm>
            <a:off x="571153" y="407955"/>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4. CREACIÓN DE PROPUESTAS (COPIA CON MODELO)</a:t>
            </a:r>
            <a:endParaRPr lang="es-ES" sz="2000" cap="all" dirty="0"/>
          </a:p>
        </p:txBody>
      </p:sp>
      <p:sp>
        <p:nvSpPr>
          <p:cNvPr id="3" name="CuadroTexto 2">
            <a:extLst>
              <a:ext uri="{FF2B5EF4-FFF2-40B4-BE49-F238E27FC236}">
                <a16:creationId xmlns:a16="http://schemas.microsoft.com/office/drawing/2014/main" id="{5DC690DC-24A9-BDCE-AED7-253CDBFB5737}"/>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21</a:t>
            </a:fld>
            <a:endParaRPr lang="es-ES" sz="1400" dirty="0">
              <a:solidFill>
                <a:schemeClr val="bg1"/>
              </a:solidFill>
              <a:latin typeface="HelveticaNeueLT Pro 45 Lt" panose="020B0403020202020204" pitchFamily="34" charset="0"/>
            </a:endParaRPr>
          </a:p>
        </p:txBody>
      </p:sp>
      <p:pic>
        <p:nvPicPr>
          <p:cNvPr id="6" name="Imagen 5">
            <a:extLst>
              <a:ext uri="{FF2B5EF4-FFF2-40B4-BE49-F238E27FC236}">
                <a16:creationId xmlns:a16="http://schemas.microsoft.com/office/drawing/2014/main" id="{C6E4BCAF-E9D8-1F59-91EA-3B87DE9A3CA8}"/>
              </a:ext>
            </a:extLst>
          </p:cNvPr>
          <p:cNvPicPr>
            <a:picLocks noChangeAspect="1"/>
          </p:cNvPicPr>
          <p:nvPr/>
        </p:nvPicPr>
        <p:blipFill>
          <a:blip r:embed="rId2"/>
          <a:stretch>
            <a:fillRect/>
          </a:stretch>
        </p:blipFill>
        <p:spPr>
          <a:xfrm>
            <a:off x="571153" y="1924051"/>
            <a:ext cx="4396776" cy="2967345"/>
          </a:xfrm>
          <a:prstGeom prst="rect">
            <a:avLst/>
          </a:prstGeom>
        </p:spPr>
      </p:pic>
      <p:pic>
        <p:nvPicPr>
          <p:cNvPr id="8" name="Imagen 7">
            <a:extLst>
              <a:ext uri="{FF2B5EF4-FFF2-40B4-BE49-F238E27FC236}">
                <a16:creationId xmlns:a16="http://schemas.microsoft.com/office/drawing/2014/main" id="{583F4FA6-D24B-0F7E-1B85-C336E1896D9A}"/>
              </a:ext>
            </a:extLst>
          </p:cNvPr>
          <p:cNvPicPr>
            <a:picLocks noChangeAspect="1"/>
          </p:cNvPicPr>
          <p:nvPr/>
        </p:nvPicPr>
        <p:blipFill>
          <a:blip r:embed="rId3"/>
          <a:stretch>
            <a:fillRect/>
          </a:stretch>
        </p:blipFill>
        <p:spPr>
          <a:xfrm>
            <a:off x="4157541" y="2686878"/>
            <a:ext cx="7663199" cy="3437697"/>
          </a:xfrm>
          <a:prstGeom prst="rect">
            <a:avLst/>
          </a:prstGeom>
        </p:spPr>
      </p:pic>
      <p:sp>
        <p:nvSpPr>
          <p:cNvPr id="9" name="Subtítulo 7">
            <a:extLst>
              <a:ext uri="{FF2B5EF4-FFF2-40B4-BE49-F238E27FC236}">
                <a16:creationId xmlns:a16="http://schemas.microsoft.com/office/drawing/2014/main" id="{F137568D-FB51-FCE9-4372-3769114F19AF}"/>
              </a:ext>
            </a:extLst>
          </p:cNvPr>
          <p:cNvSpPr>
            <a:spLocks noGrp="1"/>
          </p:cNvSpPr>
          <p:nvPr>
            <p:ph type="subTitle" idx="1"/>
          </p:nvPr>
        </p:nvSpPr>
        <p:spPr>
          <a:xfrm>
            <a:off x="571153" y="932623"/>
            <a:ext cx="11187403" cy="991428"/>
          </a:xfrm>
        </p:spPr>
        <p:txBody>
          <a:bodyPr/>
          <a:lstStyle/>
          <a:p>
            <a:pPr algn="just"/>
            <a:r>
              <a:rPr lang="es-ES" sz="1800" dirty="0"/>
              <a:t>También podemos copiar los datos de una propuesta ya existente, basta con introducir el número de propuesta que queremos copiar y pinchar en el botón “Copia con modelo”, el sistema nos pasa a la siguiente pantalla con los datos ya rellenemos y los campos que podemos modificar en color blanco.</a:t>
            </a:r>
          </a:p>
        </p:txBody>
      </p:sp>
    </p:spTree>
    <p:extLst>
      <p:ext uri="{BB962C8B-B14F-4D97-AF65-F5344CB8AC3E}">
        <p14:creationId xmlns:p14="http://schemas.microsoft.com/office/powerpoint/2010/main" val="3418948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48DEE-9F87-D997-7676-57AC7DC1DD14}"/>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CA984001-8722-60AB-B4DA-F572D5C6CA12}"/>
              </a:ext>
            </a:extLst>
          </p:cNvPr>
          <p:cNvSpPr txBox="1">
            <a:spLocks/>
          </p:cNvSpPr>
          <p:nvPr/>
        </p:nvSpPr>
        <p:spPr>
          <a:xfrm>
            <a:off x="571153" y="407955"/>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4. CREACIÓN DE PROPUESTAS (ACTIVIDAD)</a:t>
            </a:r>
            <a:endParaRPr lang="es-ES" sz="2000" cap="all" dirty="0"/>
          </a:p>
        </p:txBody>
      </p:sp>
      <p:pic>
        <p:nvPicPr>
          <p:cNvPr id="4" name="Imagen 3">
            <a:extLst>
              <a:ext uri="{FF2B5EF4-FFF2-40B4-BE49-F238E27FC236}">
                <a16:creationId xmlns:a16="http://schemas.microsoft.com/office/drawing/2014/main" id="{F3DE462E-31D6-A894-196F-4EFC4BF1F5E9}"/>
              </a:ext>
            </a:extLst>
          </p:cNvPr>
          <p:cNvPicPr>
            <a:picLocks noChangeAspect="1"/>
          </p:cNvPicPr>
          <p:nvPr/>
        </p:nvPicPr>
        <p:blipFill>
          <a:blip r:embed="rId2"/>
          <a:stretch>
            <a:fillRect/>
          </a:stretch>
        </p:blipFill>
        <p:spPr>
          <a:xfrm>
            <a:off x="961308" y="899759"/>
            <a:ext cx="10269383" cy="5058481"/>
          </a:xfrm>
          <a:prstGeom prst="rect">
            <a:avLst/>
          </a:prstGeom>
        </p:spPr>
      </p:pic>
      <p:sp>
        <p:nvSpPr>
          <p:cNvPr id="3" name="CuadroTexto 2">
            <a:extLst>
              <a:ext uri="{FF2B5EF4-FFF2-40B4-BE49-F238E27FC236}">
                <a16:creationId xmlns:a16="http://schemas.microsoft.com/office/drawing/2014/main" id="{F1BD3CA0-DEBB-512F-0947-62265A9AA254}"/>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22</a:t>
            </a:fld>
            <a:endParaRPr lang="es-ES" sz="1400" dirty="0">
              <a:solidFill>
                <a:schemeClr val="bg1"/>
              </a:solidFill>
              <a:latin typeface="HelveticaNeueLT Pro 45 Lt" panose="020B0403020202020204" pitchFamily="34" charset="0"/>
            </a:endParaRPr>
          </a:p>
        </p:txBody>
      </p:sp>
    </p:spTree>
    <p:extLst>
      <p:ext uri="{BB962C8B-B14F-4D97-AF65-F5344CB8AC3E}">
        <p14:creationId xmlns:p14="http://schemas.microsoft.com/office/powerpoint/2010/main" val="3457810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EBD60-16AE-6D40-27BE-9FBA9439BAD6}"/>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BF0C42A9-CC21-AD69-DC98-0E85F98C129E}"/>
              </a:ext>
            </a:extLst>
          </p:cNvPr>
          <p:cNvSpPr txBox="1">
            <a:spLocks/>
          </p:cNvSpPr>
          <p:nvPr/>
        </p:nvSpPr>
        <p:spPr>
          <a:xfrm>
            <a:off x="571153" y="407955"/>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200" dirty="0"/>
              <a:t>4. </a:t>
            </a:r>
            <a:r>
              <a:rPr lang="es-ES" sz="2000" dirty="0"/>
              <a:t>CREACIÓN</a:t>
            </a:r>
            <a:r>
              <a:rPr lang="es-ES" sz="2200" dirty="0"/>
              <a:t> DE PROPUESTAS</a:t>
            </a:r>
            <a:endParaRPr lang="es-ES" sz="2200" cap="all" dirty="0"/>
          </a:p>
        </p:txBody>
      </p:sp>
      <p:pic>
        <p:nvPicPr>
          <p:cNvPr id="4" name="Imagen 3">
            <a:extLst>
              <a:ext uri="{FF2B5EF4-FFF2-40B4-BE49-F238E27FC236}">
                <a16:creationId xmlns:a16="http://schemas.microsoft.com/office/drawing/2014/main" id="{429306FC-2177-2E55-32C0-C98206ABBCA0}"/>
              </a:ext>
            </a:extLst>
          </p:cNvPr>
          <p:cNvPicPr>
            <a:picLocks noChangeAspect="1"/>
          </p:cNvPicPr>
          <p:nvPr/>
        </p:nvPicPr>
        <p:blipFill>
          <a:blip r:embed="rId2"/>
          <a:stretch>
            <a:fillRect/>
          </a:stretch>
        </p:blipFill>
        <p:spPr>
          <a:xfrm>
            <a:off x="571153" y="1092802"/>
            <a:ext cx="10824532" cy="4672396"/>
          </a:xfrm>
          <a:prstGeom prst="rect">
            <a:avLst/>
          </a:prstGeom>
        </p:spPr>
      </p:pic>
      <p:sp>
        <p:nvSpPr>
          <p:cNvPr id="3" name="CuadroTexto 2">
            <a:extLst>
              <a:ext uri="{FF2B5EF4-FFF2-40B4-BE49-F238E27FC236}">
                <a16:creationId xmlns:a16="http://schemas.microsoft.com/office/drawing/2014/main" id="{6B66531C-4791-9464-9503-911EB993832A}"/>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23</a:t>
            </a:fld>
            <a:endParaRPr lang="es-ES" sz="1400" dirty="0">
              <a:solidFill>
                <a:schemeClr val="bg1"/>
              </a:solidFill>
              <a:latin typeface="HelveticaNeueLT Pro 45 Lt" panose="020B0403020202020204" pitchFamily="34" charset="0"/>
            </a:endParaRPr>
          </a:p>
        </p:txBody>
      </p:sp>
    </p:spTree>
    <p:extLst>
      <p:ext uri="{BB962C8B-B14F-4D97-AF65-F5344CB8AC3E}">
        <p14:creationId xmlns:p14="http://schemas.microsoft.com/office/powerpoint/2010/main" val="1685302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802C2-401E-640C-84DB-ABDA0DCBC3EA}"/>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AE88BDAC-D5C5-7D91-316F-CDA69EBEDB1B}"/>
              </a:ext>
            </a:extLst>
          </p:cNvPr>
          <p:cNvSpPr txBox="1">
            <a:spLocks/>
          </p:cNvSpPr>
          <p:nvPr/>
        </p:nvSpPr>
        <p:spPr>
          <a:xfrm>
            <a:off x="571153" y="407955"/>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4. CREACIÓN DE PROPUESTAS</a:t>
            </a:r>
            <a:endParaRPr lang="es-ES" sz="2000" cap="all" dirty="0"/>
          </a:p>
        </p:txBody>
      </p:sp>
      <p:pic>
        <p:nvPicPr>
          <p:cNvPr id="4" name="Imagen 3">
            <a:extLst>
              <a:ext uri="{FF2B5EF4-FFF2-40B4-BE49-F238E27FC236}">
                <a16:creationId xmlns:a16="http://schemas.microsoft.com/office/drawing/2014/main" id="{2D3AF175-392E-D9FE-0B07-A5C9DF2E3A76}"/>
              </a:ext>
            </a:extLst>
          </p:cNvPr>
          <p:cNvPicPr>
            <a:picLocks noChangeAspect="1"/>
          </p:cNvPicPr>
          <p:nvPr/>
        </p:nvPicPr>
        <p:blipFill>
          <a:blip r:embed="rId2"/>
          <a:stretch>
            <a:fillRect/>
          </a:stretch>
        </p:blipFill>
        <p:spPr>
          <a:xfrm>
            <a:off x="665485" y="1016806"/>
            <a:ext cx="9504881" cy="5263756"/>
          </a:xfrm>
          <a:prstGeom prst="rect">
            <a:avLst/>
          </a:prstGeom>
        </p:spPr>
      </p:pic>
      <p:sp>
        <p:nvSpPr>
          <p:cNvPr id="3" name="CuadroTexto 2">
            <a:extLst>
              <a:ext uri="{FF2B5EF4-FFF2-40B4-BE49-F238E27FC236}">
                <a16:creationId xmlns:a16="http://schemas.microsoft.com/office/drawing/2014/main" id="{B93FC9F3-4540-592C-8C7A-539AB5458745}"/>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24</a:t>
            </a:fld>
            <a:endParaRPr lang="es-ES" sz="1400" dirty="0">
              <a:solidFill>
                <a:schemeClr val="bg1"/>
              </a:solidFill>
              <a:latin typeface="HelveticaNeueLT Pro 45 Lt" panose="020B0403020202020204" pitchFamily="34" charset="0"/>
            </a:endParaRPr>
          </a:p>
        </p:txBody>
      </p:sp>
    </p:spTree>
    <p:extLst>
      <p:ext uri="{BB962C8B-B14F-4D97-AF65-F5344CB8AC3E}">
        <p14:creationId xmlns:p14="http://schemas.microsoft.com/office/powerpoint/2010/main" val="3590067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67C1E-429E-2680-BABA-B0905E135E32}"/>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BF71AFC0-5BF7-7351-53A6-4D9B74524D03}"/>
              </a:ext>
            </a:extLst>
          </p:cNvPr>
          <p:cNvSpPr txBox="1">
            <a:spLocks/>
          </p:cNvSpPr>
          <p:nvPr/>
        </p:nvSpPr>
        <p:spPr>
          <a:xfrm>
            <a:off x="571153" y="407955"/>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4. CREACIÓN DE PROPUESTAS (TIPO DE GASTO)</a:t>
            </a:r>
            <a:endParaRPr lang="es-ES" sz="2000" cap="all" dirty="0"/>
          </a:p>
        </p:txBody>
      </p:sp>
      <p:pic>
        <p:nvPicPr>
          <p:cNvPr id="6" name="Imagen 5">
            <a:extLst>
              <a:ext uri="{FF2B5EF4-FFF2-40B4-BE49-F238E27FC236}">
                <a16:creationId xmlns:a16="http://schemas.microsoft.com/office/drawing/2014/main" id="{D20A049D-FAF4-2352-699A-56B8637D631C}"/>
              </a:ext>
            </a:extLst>
          </p:cNvPr>
          <p:cNvPicPr>
            <a:picLocks noChangeAspect="1"/>
          </p:cNvPicPr>
          <p:nvPr/>
        </p:nvPicPr>
        <p:blipFill>
          <a:blip r:embed="rId2"/>
          <a:stretch>
            <a:fillRect/>
          </a:stretch>
        </p:blipFill>
        <p:spPr>
          <a:xfrm>
            <a:off x="690242" y="1886152"/>
            <a:ext cx="8128638" cy="4563893"/>
          </a:xfrm>
          <a:prstGeom prst="rect">
            <a:avLst/>
          </a:prstGeom>
        </p:spPr>
      </p:pic>
      <p:sp>
        <p:nvSpPr>
          <p:cNvPr id="8" name="Subtítulo 7">
            <a:extLst>
              <a:ext uri="{FF2B5EF4-FFF2-40B4-BE49-F238E27FC236}">
                <a16:creationId xmlns:a16="http://schemas.microsoft.com/office/drawing/2014/main" id="{A208C1FE-C5BF-BE7B-1C0E-6ABED101FB84}"/>
              </a:ext>
            </a:extLst>
          </p:cNvPr>
          <p:cNvSpPr>
            <a:spLocks noGrp="1"/>
          </p:cNvSpPr>
          <p:nvPr>
            <p:ph type="subTitle" idx="1"/>
          </p:nvPr>
        </p:nvSpPr>
        <p:spPr>
          <a:xfrm>
            <a:off x="690242" y="791212"/>
            <a:ext cx="11187403" cy="1372039"/>
          </a:xfrm>
        </p:spPr>
        <p:txBody>
          <a:bodyPr/>
          <a:lstStyle/>
          <a:p>
            <a:pPr algn="just"/>
            <a:r>
              <a:rPr lang="es-ES" sz="1800" dirty="0"/>
              <a:t>Después de introducir la actividad  hay que rellenar el tipo de gasto.</a:t>
            </a:r>
          </a:p>
          <a:p>
            <a:pPr marL="285750" indent="-285750" algn="just">
              <a:buFont typeface="Arial" panose="020B0604020202020204" pitchFamily="34" charset="0"/>
              <a:buChar char="•"/>
            </a:pPr>
            <a:r>
              <a:rPr lang="es-ES" sz="1800" dirty="0"/>
              <a:t>Sí el programa admite varios tipos de gasto tendremos que elegir el correcto de la lista de valores.</a:t>
            </a:r>
          </a:p>
          <a:p>
            <a:pPr marL="285750" indent="-285750" algn="just">
              <a:buFont typeface="Arial" panose="020B0604020202020204" pitchFamily="34" charset="0"/>
              <a:buChar char="•"/>
            </a:pPr>
            <a:r>
              <a:rPr lang="es-ES" sz="1800" dirty="0"/>
              <a:t>Sí el programa solo admite un tipo nos los rellenará automáticamente.</a:t>
            </a:r>
          </a:p>
          <a:p>
            <a:pPr algn="just"/>
            <a:r>
              <a:rPr lang="es-ES" sz="1800" dirty="0"/>
              <a:t>	</a:t>
            </a:r>
          </a:p>
          <a:p>
            <a:pPr algn="just"/>
            <a:endParaRPr lang="es-ES" sz="1800" dirty="0"/>
          </a:p>
        </p:txBody>
      </p:sp>
      <p:sp>
        <p:nvSpPr>
          <p:cNvPr id="3" name="CuadroTexto 2">
            <a:extLst>
              <a:ext uri="{FF2B5EF4-FFF2-40B4-BE49-F238E27FC236}">
                <a16:creationId xmlns:a16="http://schemas.microsoft.com/office/drawing/2014/main" id="{D09365B5-A0D2-DD82-429D-DD90350FAE0E}"/>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25</a:t>
            </a:fld>
            <a:endParaRPr lang="es-ES" sz="1400" dirty="0">
              <a:solidFill>
                <a:schemeClr val="bg1"/>
              </a:solidFill>
              <a:latin typeface="HelveticaNeueLT Pro 45 Lt" panose="020B0403020202020204" pitchFamily="34" charset="0"/>
            </a:endParaRPr>
          </a:p>
        </p:txBody>
      </p:sp>
    </p:spTree>
    <p:extLst>
      <p:ext uri="{BB962C8B-B14F-4D97-AF65-F5344CB8AC3E}">
        <p14:creationId xmlns:p14="http://schemas.microsoft.com/office/powerpoint/2010/main" val="3538794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a:extLst>
              <a:ext uri="{FF2B5EF4-FFF2-40B4-BE49-F238E27FC236}">
                <a16:creationId xmlns:a16="http://schemas.microsoft.com/office/drawing/2014/main" id="{1EAA8B72-795A-0CD4-457B-608D9814D8BA}"/>
              </a:ext>
            </a:extLst>
          </p:cNvPr>
          <p:cNvSpPr>
            <a:spLocks noGrp="1"/>
          </p:cNvSpPr>
          <p:nvPr/>
        </p:nvSpPr>
        <p:spPr bwMode="auto">
          <a:xfrm>
            <a:off x="6934574" y="8782822"/>
            <a:ext cx="2895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algn="r" rtl="0" fontAlgn="base">
              <a:spcBef>
                <a:spcPct val="0"/>
              </a:spcBef>
              <a:spcAft>
                <a:spcPct val="0"/>
              </a:spcAft>
              <a:defRPr sz="11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s-ES" dirty="0"/>
              <a:t>DIRECCIÓN ECONÓMICO-FINANCIERA</a:t>
            </a:r>
          </a:p>
        </p:txBody>
      </p:sp>
      <p:sp>
        <p:nvSpPr>
          <p:cNvPr id="5" name="Marcador de texto 4">
            <a:extLst>
              <a:ext uri="{FF2B5EF4-FFF2-40B4-BE49-F238E27FC236}">
                <a16:creationId xmlns:a16="http://schemas.microsoft.com/office/drawing/2014/main" id="{FEBB5A15-AA1C-B1BF-0184-D6197674B65B}"/>
              </a:ext>
            </a:extLst>
          </p:cNvPr>
          <p:cNvSpPr txBox="1">
            <a:spLocks/>
          </p:cNvSpPr>
          <p:nvPr/>
        </p:nvSpPr>
        <p:spPr>
          <a:xfrm>
            <a:off x="1055344" y="946950"/>
            <a:ext cx="6882324" cy="437620"/>
          </a:xfrm>
          <a:prstGeom prst="rect">
            <a:avLst/>
          </a:prstGeom>
        </p:spPr>
        <p:txBody>
          <a:bodyPr vert="horz" lIns="91440" tIns="45720" rIns="91440" bIns="45720" rtlCol="0" anchor="t">
            <a:normAutofit/>
          </a:bodyPr>
          <a:lstStyle>
            <a:lvl1pPr marR="0" indent="0" fontAlgn="auto">
              <a:lnSpc>
                <a:spcPct val="100000"/>
              </a:lnSpc>
              <a:spcBef>
                <a:spcPct val="20000"/>
              </a:spcBef>
              <a:spcAft>
                <a:spcPts val="0"/>
              </a:spcAft>
              <a:buClrTx/>
              <a:buSzTx/>
              <a:buFontTx/>
              <a:buNone/>
              <a:tabLst/>
              <a:defRPr lang="es-ES" sz="2000" b="0" baseline="0">
                <a:solidFill>
                  <a:schemeClr val="tx1">
                    <a:tint val="75000"/>
                  </a:schemeClr>
                </a:solidFill>
                <a:cs typeface="Arial" pitchFamily="34" charset="0"/>
              </a:defRPr>
            </a:lvl1pPr>
            <a:lvl2pPr marR="0" indent="0" fontAlgn="auto">
              <a:lnSpc>
                <a:spcPct val="100000"/>
              </a:lnSpc>
              <a:spcBef>
                <a:spcPct val="20000"/>
              </a:spcBef>
              <a:spcAft>
                <a:spcPts val="0"/>
              </a:spcAft>
              <a:buClrTx/>
              <a:buSzTx/>
              <a:buFontTx/>
              <a:buNone/>
              <a:tabLst/>
              <a:defRPr b="1">
                <a:solidFill>
                  <a:schemeClr val="tx1">
                    <a:tint val="75000"/>
                  </a:schemeClr>
                </a:solidFill>
                <a:latin typeface="HelveticaNeueLT Std Lt" pitchFamily="34" charset="0"/>
              </a:defRPr>
            </a:lvl2pPr>
            <a:lvl3pPr marR="0" indent="0" fontAlgn="auto">
              <a:lnSpc>
                <a:spcPct val="100000"/>
              </a:lnSpc>
              <a:spcBef>
                <a:spcPct val="20000"/>
              </a:spcBef>
              <a:spcAft>
                <a:spcPts val="0"/>
              </a:spcAft>
              <a:buClrTx/>
              <a:buSzTx/>
              <a:buFontTx/>
              <a:buNone/>
              <a:tabLst/>
              <a:defRPr sz="1600">
                <a:solidFill>
                  <a:schemeClr val="tx1">
                    <a:tint val="75000"/>
                  </a:schemeClr>
                </a:solidFill>
                <a:latin typeface="HelveticaNeueLT Std Lt" pitchFamily="34" charset="0"/>
              </a:defRPr>
            </a:lvl3pPr>
            <a:lvl4pPr marR="0" indent="0" fontAlgn="auto">
              <a:lnSpc>
                <a:spcPct val="100000"/>
              </a:lnSpc>
              <a:spcBef>
                <a:spcPct val="20000"/>
              </a:spcBef>
              <a:spcAft>
                <a:spcPts val="0"/>
              </a:spcAft>
              <a:buClrTx/>
              <a:buSzTx/>
              <a:buFont typeface="Arial" pitchFamily="34" charset="0"/>
              <a:buNone/>
              <a:tabLst/>
              <a:defRPr sz="1400" b="1">
                <a:solidFill>
                  <a:schemeClr val="tx1">
                    <a:tint val="75000"/>
                  </a:schemeClr>
                </a:solidFill>
                <a:latin typeface="HelveticaNeueLT Std Lt" pitchFamily="34" charset="0"/>
              </a:defRPr>
            </a:lvl4pPr>
            <a:lvl5pPr marR="0" indent="0" fontAlgn="auto">
              <a:lnSpc>
                <a:spcPct val="100000"/>
              </a:lnSpc>
              <a:spcBef>
                <a:spcPct val="20000"/>
              </a:spcBef>
              <a:spcAft>
                <a:spcPts val="0"/>
              </a:spcAft>
              <a:buClrTx/>
              <a:buSzTx/>
              <a:buFont typeface="Arial" pitchFamily="34" charset="0"/>
              <a:buNone/>
              <a:tabLst/>
              <a:defRPr sz="1400" b="1">
                <a:solidFill>
                  <a:schemeClr val="tx1">
                    <a:tint val="75000"/>
                  </a:schemeClr>
                </a:solidFill>
                <a:latin typeface="HelveticaNeueLT Std Lt" pitchFamily="34" charset="0"/>
              </a:defRPr>
            </a:lvl5pPr>
            <a:lvl6pPr indent="0">
              <a:spcBef>
                <a:spcPct val="20000"/>
              </a:spcBef>
              <a:buFont typeface="Arial" pitchFamily="34" charset="0"/>
              <a:buNone/>
              <a:defRPr sz="1400">
                <a:solidFill>
                  <a:schemeClr val="tx1">
                    <a:tint val="75000"/>
                  </a:schemeClr>
                </a:solidFill>
              </a:defRPr>
            </a:lvl6pPr>
            <a:lvl7pPr indent="0">
              <a:spcBef>
                <a:spcPct val="20000"/>
              </a:spcBef>
              <a:buFont typeface="Arial" pitchFamily="34" charset="0"/>
              <a:buNone/>
              <a:defRPr sz="1400">
                <a:solidFill>
                  <a:schemeClr val="tx1">
                    <a:tint val="75000"/>
                  </a:schemeClr>
                </a:solidFill>
              </a:defRPr>
            </a:lvl7pPr>
            <a:lvl8pPr indent="0">
              <a:spcBef>
                <a:spcPct val="20000"/>
              </a:spcBef>
              <a:buFont typeface="Arial" pitchFamily="34" charset="0"/>
              <a:buNone/>
              <a:defRPr sz="1400">
                <a:solidFill>
                  <a:schemeClr val="tx1">
                    <a:tint val="75000"/>
                  </a:schemeClr>
                </a:solidFill>
              </a:defRPr>
            </a:lvl8pPr>
            <a:lvl9pPr indent="0">
              <a:spcBef>
                <a:spcPct val="20000"/>
              </a:spcBef>
              <a:buFont typeface="Arial" pitchFamily="34" charset="0"/>
              <a:buNone/>
              <a:defRPr sz="1400">
                <a:solidFill>
                  <a:schemeClr val="tx1">
                    <a:tint val="75000"/>
                  </a:schemeClr>
                </a:solidFill>
              </a:defRPr>
            </a:lvl9pPr>
          </a:lstStyle>
          <a:p>
            <a:endParaRPr lang="es-ES" sz="1800" dirty="0">
              <a:solidFill>
                <a:srgbClr val="333F48"/>
              </a:solidFill>
              <a:latin typeface="HelveticaNeueLT Pro 45 Lt" panose="020B0403020202020204" pitchFamily="34" charset="0"/>
            </a:endParaRPr>
          </a:p>
        </p:txBody>
      </p:sp>
      <p:sp>
        <p:nvSpPr>
          <p:cNvPr id="4" name="Título 3">
            <a:extLst>
              <a:ext uri="{FF2B5EF4-FFF2-40B4-BE49-F238E27FC236}">
                <a16:creationId xmlns:a16="http://schemas.microsoft.com/office/drawing/2014/main" id="{7C54A670-9433-E3B4-975F-55C46633D5A2}"/>
              </a:ext>
            </a:extLst>
          </p:cNvPr>
          <p:cNvSpPr txBox="1">
            <a:spLocks/>
          </p:cNvSpPr>
          <p:nvPr/>
        </p:nvSpPr>
        <p:spPr>
          <a:xfrm>
            <a:off x="693075" y="480000"/>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4. CREACIÓN DE PROPUESTAS (FECHAS)</a:t>
            </a:r>
            <a:endParaRPr lang="es-ES" sz="2000" cap="all" dirty="0"/>
          </a:p>
        </p:txBody>
      </p:sp>
      <p:sp>
        <p:nvSpPr>
          <p:cNvPr id="8" name="CuadroTexto 7">
            <a:extLst>
              <a:ext uri="{FF2B5EF4-FFF2-40B4-BE49-F238E27FC236}">
                <a16:creationId xmlns:a16="http://schemas.microsoft.com/office/drawing/2014/main" id="{3BF3B9B5-B5C7-8492-4907-BF67E5A52994}"/>
              </a:ext>
            </a:extLst>
          </p:cNvPr>
          <p:cNvSpPr txBox="1"/>
          <p:nvPr/>
        </p:nvSpPr>
        <p:spPr>
          <a:xfrm>
            <a:off x="693075" y="2590243"/>
            <a:ext cx="9543688" cy="672748"/>
          </a:xfrm>
          <a:prstGeom prst="rect">
            <a:avLst/>
          </a:prstGeom>
          <a:noFill/>
        </p:spPr>
        <p:txBody>
          <a:bodyPr wrap="square">
            <a:spAutoFit/>
          </a:bodyPr>
          <a:lstStyle/>
          <a:p>
            <a:pPr algn="just">
              <a:lnSpc>
                <a:spcPct val="107000"/>
              </a:lnSpc>
              <a:spcAft>
                <a:spcPts val="800"/>
              </a:spcAft>
            </a:pPr>
            <a:r>
              <a:rPr lang="es-ES" sz="1500" b="1" kern="0" dirty="0">
                <a:solidFill>
                  <a:srgbClr val="DA291C"/>
                </a:solidFill>
                <a:effectLst/>
                <a:latin typeface="HelveticaNeueLT Pro 45 Lt" panose="020B0403020202020204" pitchFamily="34" charset="0"/>
                <a:ea typeface="Times New Roman" panose="02020603050405020304" pitchFamily="18" charset="0"/>
                <a:cs typeface="Calibri" panose="020F0502020204030204" pitchFamily="34" charset="0"/>
              </a:rPr>
              <a:t>FECHAS DE PROPUESTA: </a:t>
            </a:r>
            <a:r>
              <a:rPr lang="es-ES" sz="1500" b="1" dirty="0">
                <a:solidFill>
                  <a:srgbClr val="000000"/>
                </a:solidFill>
                <a:latin typeface="HelveticaNeueLT Pro 45 Lt" panose="020B0403020202020204" pitchFamily="34" charset="0"/>
                <a:cs typeface="Calibri" panose="020F0502020204030204" pitchFamily="34" charset="0"/>
              </a:rPr>
              <a:t>Fechas durante las cuales se tramita el gasto de la propuesta.</a:t>
            </a:r>
          </a:p>
          <a:p>
            <a:pPr marL="457200" algn="just"/>
            <a:r>
              <a:rPr lang="es-ES" sz="1500" dirty="0">
                <a:solidFill>
                  <a:srgbClr val="000000"/>
                </a:solidFill>
                <a:effectLst/>
                <a:latin typeface="HelveticaNeueLT Pro 45 Lt" panose="020B0403020202020204" pitchFamily="34" charset="0"/>
                <a:ea typeface="Times New Roman" panose="02020603050405020304" pitchFamily="18" charset="0"/>
                <a:cs typeface="Calibri" panose="020F0502020204030204" pitchFamily="34" charset="0"/>
              </a:rPr>
              <a:t> </a:t>
            </a:r>
            <a:endParaRPr lang="es-ES" sz="1500" dirty="0">
              <a:effectLst/>
              <a:latin typeface="HelveticaNeueLT Pro 45 Lt" panose="020B0403020202020204" pitchFamily="34" charset="0"/>
              <a:ea typeface="Calibri" panose="020F0502020204030204" pitchFamily="34" charset="0"/>
            </a:endParaRPr>
          </a:p>
        </p:txBody>
      </p:sp>
      <p:sp>
        <p:nvSpPr>
          <p:cNvPr id="9" name="CuadroTexto 8">
            <a:extLst>
              <a:ext uri="{FF2B5EF4-FFF2-40B4-BE49-F238E27FC236}">
                <a16:creationId xmlns:a16="http://schemas.microsoft.com/office/drawing/2014/main" id="{EFB39850-53EA-C9F0-9C8E-0E9FF081AC6E}"/>
              </a:ext>
            </a:extLst>
          </p:cNvPr>
          <p:cNvSpPr txBox="1"/>
          <p:nvPr/>
        </p:nvSpPr>
        <p:spPr>
          <a:xfrm>
            <a:off x="809387" y="5907373"/>
            <a:ext cx="8881438" cy="553998"/>
          </a:xfrm>
          <a:prstGeom prst="rect">
            <a:avLst/>
          </a:prstGeom>
          <a:noFill/>
        </p:spPr>
        <p:txBody>
          <a:bodyPr wrap="square">
            <a:spAutoFit/>
          </a:bodyPr>
          <a:lstStyle/>
          <a:p>
            <a:pPr algn="just"/>
            <a:r>
              <a:rPr lang="es-ES" sz="1500" b="1" dirty="0">
                <a:solidFill>
                  <a:srgbClr val="000000"/>
                </a:solidFill>
                <a:latin typeface="HelveticaNeueLT Pro 45 Lt" panose="020B0403020202020204" pitchFamily="34" charset="0"/>
                <a:cs typeface="Calibri" panose="020F0502020204030204" pitchFamily="34" charset="0"/>
              </a:rPr>
              <a:t>*  </a:t>
            </a:r>
            <a:r>
              <a:rPr lang="es-ES" sz="1200" b="1" i="1" dirty="0">
                <a:solidFill>
                  <a:srgbClr val="000000"/>
                </a:solidFill>
                <a:latin typeface="HelveticaNeueLT Pro 45 Lt" panose="020B0403020202020204" pitchFamily="34" charset="0"/>
                <a:cs typeface="Calibri" panose="020F0502020204030204" pitchFamily="34" charset="0"/>
              </a:rPr>
              <a:t>En </a:t>
            </a:r>
            <a:r>
              <a:rPr lang="es-ES" sz="1200" b="1" i="1" dirty="0">
                <a:solidFill>
                  <a:srgbClr val="FF0000"/>
                </a:solidFill>
                <a:latin typeface="HelveticaNeueLT Pro 45 Lt" panose="020B0403020202020204" pitchFamily="34" charset="0"/>
                <a:cs typeface="Calibri" panose="020F0502020204030204" pitchFamily="34" charset="0"/>
              </a:rPr>
              <a:t>convenios auditables </a:t>
            </a:r>
            <a:r>
              <a:rPr lang="es-ES" sz="1200" b="1" i="1" dirty="0">
                <a:latin typeface="HelveticaNeueLT Pro 45 Lt" panose="020B0403020202020204" pitchFamily="34" charset="0"/>
                <a:cs typeface="Calibri" panose="020F0502020204030204" pitchFamily="34" charset="0"/>
              </a:rPr>
              <a:t>(Actuación Promocional) </a:t>
            </a:r>
            <a:r>
              <a:rPr lang="es-ES" sz="1200" b="1" i="1" dirty="0">
                <a:solidFill>
                  <a:srgbClr val="000000"/>
                </a:solidFill>
                <a:latin typeface="HelveticaNeueLT Pro 45 Lt" panose="020B0403020202020204" pitchFamily="34" charset="0"/>
                <a:cs typeface="Calibri" panose="020F0502020204030204" pitchFamily="34" charset="0"/>
              </a:rPr>
              <a:t>con varias actividades: </a:t>
            </a:r>
            <a:r>
              <a:rPr lang="es-ES" sz="1200" i="1" dirty="0">
                <a:solidFill>
                  <a:srgbClr val="000000"/>
                </a:solidFill>
                <a:latin typeface="HelveticaNeueLT Pro 45 Lt" panose="020B0403020202020204" pitchFamily="34" charset="0"/>
                <a:cs typeface="Calibri" panose="020F0502020204030204" pitchFamily="34" charset="0"/>
              </a:rPr>
              <a:t>fecha inicio y fin de la actividad auditada</a:t>
            </a:r>
            <a:r>
              <a:rPr lang="es-ES" sz="1500" dirty="0">
                <a:solidFill>
                  <a:srgbClr val="000000"/>
                </a:solidFill>
                <a:latin typeface="HelveticaNeueLT Pro 45 Lt" panose="020B0403020202020204" pitchFamily="34" charset="0"/>
                <a:cs typeface="Calibri" panose="020F0502020204030204" pitchFamily="34" charset="0"/>
              </a:rPr>
              <a:t>.</a:t>
            </a:r>
          </a:p>
          <a:p>
            <a:pPr marL="457200" algn="just"/>
            <a:r>
              <a:rPr lang="es-ES" sz="1500" dirty="0">
                <a:solidFill>
                  <a:srgbClr val="000000"/>
                </a:solidFill>
                <a:effectLst/>
                <a:latin typeface="HelveticaNeueLT Pro 45 Lt" panose="020B0403020202020204" pitchFamily="34" charset="0"/>
                <a:ea typeface="Times New Roman" panose="02020603050405020304" pitchFamily="18" charset="0"/>
                <a:cs typeface="Calibri" panose="020F0502020204030204" pitchFamily="34" charset="0"/>
              </a:rPr>
              <a:t> </a:t>
            </a:r>
            <a:endParaRPr lang="es-ES" sz="1500" dirty="0">
              <a:effectLst/>
              <a:latin typeface="HelveticaNeueLT Pro 45 Lt" panose="020B0403020202020204" pitchFamily="34" charset="0"/>
              <a:ea typeface="Calibri" panose="020F0502020204030204" pitchFamily="34" charset="0"/>
            </a:endParaRPr>
          </a:p>
        </p:txBody>
      </p:sp>
      <p:pic>
        <p:nvPicPr>
          <p:cNvPr id="10" name="Imagen 9">
            <a:extLst>
              <a:ext uri="{FF2B5EF4-FFF2-40B4-BE49-F238E27FC236}">
                <a16:creationId xmlns:a16="http://schemas.microsoft.com/office/drawing/2014/main" id="{457C002D-1FBA-6BA7-2B23-989FB4F7E389}"/>
              </a:ext>
            </a:extLst>
          </p:cNvPr>
          <p:cNvPicPr>
            <a:picLocks noChangeAspect="1"/>
          </p:cNvPicPr>
          <p:nvPr/>
        </p:nvPicPr>
        <p:blipFill>
          <a:blip r:embed="rId2"/>
          <a:stretch>
            <a:fillRect/>
          </a:stretch>
        </p:blipFill>
        <p:spPr>
          <a:xfrm>
            <a:off x="1242786" y="3106802"/>
            <a:ext cx="8159758" cy="2561011"/>
          </a:xfrm>
          <a:prstGeom prst="rect">
            <a:avLst/>
          </a:prstGeom>
        </p:spPr>
      </p:pic>
      <p:pic>
        <p:nvPicPr>
          <p:cNvPr id="13" name="Imagen 12">
            <a:extLst>
              <a:ext uri="{FF2B5EF4-FFF2-40B4-BE49-F238E27FC236}">
                <a16:creationId xmlns:a16="http://schemas.microsoft.com/office/drawing/2014/main" id="{2EB18B61-1AAC-5456-E972-49EEBB572AD3}"/>
              </a:ext>
            </a:extLst>
          </p:cNvPr>
          <p:cNvPicPr>
            <a:picLocks noChangeAspect="1"/>
          </p:cNvPicPr>
          <p:nvPr/>
        </p:nvPicPr>
        <p:blipFill>
          <a:blip r:embed="rId3"/>
          <a:stretch>
            <a:fillRect/>
          </a:stretch>
        </p:blipFill>
        <p:spPr>
          <a:xfrm>
            <a:off x="693075" y="1270350"/>
            <a:ext cx="10098750" cy="1051688"/>
          </a:xfrm>
          <a:prstGeom prst="rect">
            <a:avLst/>
          </a:prstGeom>
        </p:spPr>
      </p:pic>
      <p:sp>
        <p:nvSpPr>
          <p:cNvPr id="3" name="CuadroTexto 2">
            <a:extLst>
              <a:ext uri="{FF2B5EF4-FFF2-40B4-BE49-F238E27FC236}">
                <a16:creationId xmlns:a16="http://schemas.microsoft.com/office/drawing/2014/main" id="{73D3D19D-42E3-B103-638F-471375429967}"/>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26</a:t>
            </a:fld>
            <a:endParaRPr lang="es-ES" sz="1400" dirty="0">
              <a:solidFill>
                <a:schemeClr val="bg1"/>
              </a:solidFill>
              <a:latin typeface="HelveticaNeueLT Pro 45 Lt" panose="020B0403020202020204" pitchFamily="34" charset="0"/>
            </a:endParaRPr>
          </a:p>
        </p:txBody>
      </p:sp>
    </p:spTree>
    <p:extLst>
      <p:ext uri="{BB962C8B-B14F-4D97-AF65-F5344CB8AC3E}">
        <p14:creationId xmlns:p14="http://schemas.microsoft.com/office/powerpoint/2010/main" val="236886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6D6DE-CA69-3582-8EC0-A5EF430781EE}"/>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C91A9825-B48B-A07B-ED66-992195847B75}"/>
              </a:ext>
            </a:extLst>
          </p:cNvPr>
          <p:cNvSpPr txBox="1">
            <a:spLocks/>
          </p:cNvSpPr>
          <p:nvPr/>
        </p:nvSpPr>
        <p:spPr>
          <a:xfrm>
            <a:off x="571153" y="407955"/>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4. CREACIÓN DE PROPUESTAS (GASTOS)</a:t>
            </a:r>
            <a:endParaRPr lang="es-ES" sz="2000" cap="all" dirty="0"/>
          </a:p>
        </p:txBody>
      </p:sp>
      <p:pic>
        <p:nvPicPr>
          <p:cNvPr id="4" name="Imagen 3">
            <a:extLst>
              <a:ext uri="{FF2B5EF4-FFF2-40B4-BE49-F238E27FC236}">
                <a16:creationId xmlns:a16="http://schemas.microsoft.com/office/drawing/2014/main" id="{69BA12A0-D3A2-466E-286A-75D207906928}"/>
              </a:ext>
            </a:extLst>
          </p:cNvPr>
          <p:cNvPicPr>
            <a:picLocks noChangeAspect="1"/>
          </p:cNvPicPr>
          <p:nvPr/>
        </p:nvPicPr>
        <p:blipFill>
          <a:blip r:embed="rId2"/>
          <a:stretch>
            <a:fillRect/>
          </a:stretch>
        </p:blipFill>
        <p:spPr>
          <a:xfrm>
            <a:off x="865175" y="1004553"/>
            <a:ext cx="10033819" cy="5619590"/>
          </a:xfrm>
          <a:prstGeom prst="rect">
            <a:avLst/>
          </a:prstGeom>
        </p:spPr>
      </p:pic>
      <p:sp>
        <p:nvSpPr>
          <p:cNvPr id="3" name="CuadroTexto 2">
            <a:extLst>
              <a:ext uri="{FF2B5EF4-FFF2-40B4-BE49-F238E27FC236}">
                <a16:creationId xmlns:a16="http://schemas.microsoft.com/office/drawing/2014/main" id="{A392F4BE-E36D-4B82-610A-CD6F79CBDFD0}"/>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27</a:t>
            </a:fld>
            <a:endParaRPr lang="es-ES" sz="1400" dirty="0">
              <a:solidFill>
                <a:schemeClr val="bg1"/>
              </a:solidFill>
              <a:latin typeface="HelveticaNeueLT Pro 45 Lt" panose="020B0403020202020204" pitchFamily="34" charset="0"/>
            </a:endParaRPr>
          </a:p>
        </p:txBody>
      </p:sp>
    </p:spTree>
    <p:extLst>
      <p:ext uri="{BB962C8B-B14F-4D97-AF65-F5344CB8AC3E}">
        <p14:creationId xmlns:p14="http://schemas.microsoft.com/office/powerpoint/2010/main" val="296745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F8DD9-5158-2C92-2966-797506EB228F}"/>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0D8AC33B-15FC-6ED4-4009-FD9B7F9CAE8B}"/>
              </a:ext>
            </a:extLst>
          </p:cNvPr>
          <p:cNvSpPr txBox="1">
            <a:spLocks/>
          </p:cNvSpPr>
          <p:nvPr/>
        </p:nvSpPr>
        <p:spPr>
          <a:xfrm>
            <a:off x="571153" y="407955"/>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200" dirty="0"/>
              <a:t>4. </a:t>
            </a:r>
            <a:r>
              <a:rPr lang="es-ES" sz="2000" dirty="0"/>
              <a:t>CREACIÓN DE PROPUESTAS (CONCEPTO DE GASTO)</a:t>
            </a:r>
            <a:endParaRPr lang="es-ES" sz="2000" cap="all" dirty="0"/>
          </a:p>
        </p:txBody>
      </p:sp>
      <p:pic>
        <p:nvPicPr>
          <p:cNvPr id="4" name="Imagen 3">
            <a:extLst>
              <a:ext uri="{FF2B5EF4-FFF2-40B4-BE49-F238E27FC236}">
                <a16:creationId xmlns:a16="http://schemas.microsoft.com/office/drawing/2014/main" id="{B0E434B3-70FB-8EE3-FA0D-E590FE23393D}"/>
              </a:ext>
            </a:extLst>
          </p:cNvPr>
          <p:cNvPicPr>
            <a:picLocks noChangeAspect="1"/>
          </p:cNvPicPr>
          <p:nvPr/>
        </p:nvPicPr>
        <p:blipFill>
          <a:blip r:embed="rId2"/>
          <a:stretch>
            <a:fillRect/>
          </a:stretch>
        </p:blipFill>
        <p:spPr>
          <a:xfrm>
            <a:off x="689808" y="932621"/>
            <a:ext cx="10772459" cy="5011329"/>
          </a:xfrm>
          <a:prstGeom prst="rect">
            <a:avLst/>
          </a:prstGeom>
        </p:spPr>
      </p:pic>
      <p:sp>
        <p:nvSpPr>
          <p:cNvPr id="3" name="CuadroTexto 2">
            <a:extLst>
              <a:ext uri="{FF2B5EF4-FFF2-40B4-BE49-F238E27FC236}">
                <a16:creationId xmlns:a16="http://schemas.microsoft.com/office/drawing/2014/main" id="{D2419DFB-91B3-0264-70D7-77D22A194270}"/>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28</a:t>
            </a:fld>
            <a:endParaRPr lang="es-ES" sz="1400" dirty="0">
              <a:solidFill>
                <a:schemeClr val="bg1"/>
              </a:solidFill>
              <a:latin typeface="HelveticaNeueLT Pro 45 Lt" panose="020B0403020202020204" pitchFamily="34" charset="0"/>
            </a:endParaRPr>
          </a:p>
        </p:txBody>
      </p:sp>
    </p:spTree>
    <p:extLst>
      <p:ext uri="{BB962C8B-B14F-4D97-AF65-F5344CB8AC3E}">
        <p14:creationId xmlns:p14="http://schemas.microsoft.com/office/powerpoint/2010/main" val="4015890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DE2A4-810E-80A3-E1E2-E10E853350F7}"/>
            </a:ext>
          </a:extLst>
        </p:cNvPr>
        <p:cNvGrpSpPr/>
        <p:nvPr/>
      </p:nvGrpSpPr>
      <p:grpSpPr>
        <a:xfrm>
          <a:off x="0" y="0"/>
          <a:ext cx="0" cy="0"/>
          <a:chOff x="0" y="0"/>
          <a:chExt cx="0" cy="0"/>
        </a:xfrm>
      </p:grpSpPr>
      <p:sp>
        <p:nvSpPr>
          <p:cNvPr id="2" name="3 Marcador de pie de página">
            <a:extLst>
              <a:ext uri="{FF2B5EF4-FFF2-40B4-BE49-F238E27FC236}">
                <a16:creationId xmlns:a16="http://schemas.microsoft.com/office/drawing/2014/main" id="{96B83806-6917-A475-F177-3FC87DC59A70}"/>
              </a:ext>
            </a:extLst>
          </p:cNvPr>
          <p:cNvSpPr>
            <a:spLocks noGrp="1"/>
          </p:cNvSpPr>
          <p:nvPr/>
        </p:nvSpPr>
        <p:spPr bwMode="auto">
          <a:xfrm>
            <a:off x="6934574" y="8782822"/>
            <a:ext cx="2895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algn="r" rtl="0" fontAlgn="base">
              <a:spcBef>
                <a:spcPct val="0"/>
              </a:spcBef>
              <a:spcAft>
                <a:spcPct val="0"/>
              </a:spcAft>
              <a:defRPr sz="11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s-ES" dirty="0"/>
              <a:t>DIRECCIÓN ECONÓMICO-FINANCIERA</a:t>
            </a:r>
          </a:p>
        </p:txBody>
      </p:sp>
      <p:sp>
        <p:nvSpPr>
          <p:cNvPr id="5" name="Marcador de texto 4">
            <a:extLst>
              <a:ext uri="{FF2B5EF4-FFF2-40B4-BE49-F238E27FC236}">
                <a16:creationId xmlns:a16="http://schemas.microsoft.com/office/drawing/2014/main" id="{9D4D830A-B570-9ACA-D6FE-CAF5A12D503B}"/>
              </a:ext>
            </a:extLst>
          </p:cNvPr>
          <p:cNvSpPr txBox="1">
            <a:spLocks/>
          </p:cNvSpPr>
          <p:nvPr/>
        </p:nvSpPr>
        <p:spPr>
          <a:xfrm>
            <a:off x="693075" y="1004667"/>
            <a:ext cx="10503660" cy="926770"/>
          </a:xfrm>
          <a:prstGeom prst="rect">
            <a:avLst/>
          </a:prstGeom>
        </p:spPr>
        <p:txBody>
          <a:bodyPr vert="horz" lIns="91440" tIns="45720" rIns="91440" bIns="45720" rtlCol="0" anchor="t">
            <a:normAutofit/>
          </a:bodyPr>
          <a:lstStyle>
            <a:lvl1pPr marR="0" indent="0" fontAlgn="auto">
              <a:lnSpc>
                <a:spcPct val="100000"/>
              </a:lnSpc>
              <a:spcBef>
                <a:spcPct val="20000"/>
              </a:spcBef>
              <a:spcAft>
                <a:spcPts val="0"/>
              </a:spcAft>
              <a:buClrTx/>
              <a:buSzTx/>
              <a:buFontTx/>
              <a:buNone/>
              <a:tabLst/>
              <a:defRPr lang="es-ES" sz="2000" b="0" baseline="0">
                <a:solidFill>
                  <a:schemeClr val="tx1">
                    <a:tint val="75000"/>
                  </a:schemeClr>
                </a:solidFill>
                <a:cs typeface="Arial" pitchFamily="34" charset="0"/>
              </a:defRPr>
            </a:lvl1pPr>
            <a:lvl2pPr marR="0" indent="0" fontAlgn="auto">
              <a:lnSpc>
                <a:spcPct val="100000"/>
              </a:lnSpc>
              <a:spcBef>
                <a:spcPct val="20000"/>
              </a:spcBef>
              <a:spcAft>
                <a:spcPts val="0"/>
              </a:spcAft>
              <a:buClrTx/>
              <a:buSzTx/>
              <a:buFontTx/>
              <a:buNone/>
              <a:tabLst/>
              <a:defRPr b="1">
                <a:solidFill>
                  <a:schemeClr val="tx1">
                    <a:tint val="75000"/>
                  </a:schemeClr>
                </a:solidFill>
                <a:latin typeface="HelveticaNeueLT Std Lt" pitchFamily="34" charset="0"/>
              </a:defRPr>
            </a:lvl2pPr>
            <a:lvl3pPr marR="0" indent="0" fontAlgn="auto">
              <a:lnSpc>
                <a:spcPct val="100000"/>
              </a:lnSpc>
              <a:spcBef>
                <a:spcPct val="20000"/>
              </a:spcBef>
              <a:spcAft>
                <a:spcPts val="0"/>
              </a:spcAft>
              <a:buClrTx/>
              <a:buSzTx/>
              <a:buFontTx/>
              <a:buNone/>
              <a:tabLst/>
              <a:defRPr sz="1600">
                <a:solidFill>
                  <a:schemeClr val="tx1">
                    <a:tint val="75000"/>
                  </a:schemeClr>
                </a:solidFill>
                <a:latin typeface="HelveticaNeueLT Std Lt" pitchFamily="34" charset="0"/>
              </a:defRPr>
            </a:lvl3pPr>
            <a:lvl4pPr marR="0" indent="0" fontAlgn="auto">
              <a:lnSpc>
                <a:spcPct val="100000"/>
              </a:lnSpc>
              <a:spcBef>
                <a:spcPct val="20000"/>
              </a:spcBef>
              <a:spcAft>
                <a:spcPts val="0"/>
              </a:spcAft>
              <a:buClrTx/>
              <a:buSzTx/>
              <a:buFont typeface="Arial" pitchFamily="34" charset="0"/>
              <a:buNone/>
              <a:tabLst/>
              <a:defRPr sz="1400" b="1">
                <a:solidFill>
                  <a:schemeClr val="tx1">
                    <a:tint val="75000"/>
                  </a:schemeClr>
                </a:solidFill>
                <a:latin typeface="HelveticaNeueLT Std Lt" pitchFamily="34" charset="0"/>
              </a:defRPr>
            </a:lvl4pPr>
            <a:lvl5pPr marR="0" indent="0" fontAlgn="auto">
              <a:lnSpc>
                <a:spcPct val="100000"/>
              </a:lnSpc>
              <a:spcBef>
                <a:spcPct val="20000"/>
              </a:spcBef>
              <a:spcAft>
                <a:spcPts val="0"/>
              </a:spcAft>
              <a:buClrTx/>
              <a:buSzTx/>
              <a:buFont typeface="Arial" pitchFamily="34" charset="0"/>
              <a:buNone/>
              <a:tabLst/>
              <a:defRPr sz="1400" b="1">
                <a:solidFill>
                  <a:schemeClr val="tx1">
                    <a:tint val="75000"/>
                  </a:schemeClr>
                </a:solidFill>
                <a:latin typeface="HelveticaNeueLT Std Lt" pitchFamily="34" charset="0"/>
              </a:defRPr>
            </a:lvl5pPr>
            <a:lvl6pPr indent="0">
              <a:spcBef>
                <a:spcPct val="20000"/>
              </a:spcBef>
              <a:buFont typeface="Arial" pitchFamily="34" charset="0"/>
              <a:buNone/>
              <a:defRPr sz="1400">
                <a:solidFill>
                  <a:schemeClr val="tx1">
                    <a:tint val="75000"/>
                  </a:schemeClr>
                </a:solidFill>
              </a:defRPr>
            </a:lvl6pPr>
            <a:lvl7pPr indent="0">
              <a:spcBef>
                <a:spcPct val="20000"/>
              </a:spcBef>
              <a:buFont typeface="Arial" pitchFamily="34" charset="0"/>
              <a:buNone/>
              <a:defRPr sz="1400">
                <a:solidFill>
                  <a:schemeClr val="tx1">
                    <a:tint val="75000"/>
                  </a:schemeClr>
                </a:solidFill>
              </a:defRPr>
            </a:lvl7pPr>
            <a:lvl8pPr indent="0">
              <a:spcBef>
                <a:spcPct val="20000"/>
              </a:spcBef>
              <a:buFont typeface="Arial" pitchFamily="34" charset="0"/>
              <a:buNone/>
              <a:defRPr sz="1400">
                <a:solidFill>
                  <a:schemeClr val="tx1">
                    <a:tint val="75000"/>
                  </a:schemeClr>
                </a:solidFill>
              </a:defRPr>
            </a:lvl8pPr>
            <a:lvl9pPr indent="0">
              <a:spcBef>
                <a:spcPct val="20000"/>
              </a:spcBef>
              <a:buFont typeface="Arial" pitchFamily="34" charset="0"/>
              <a:buNone/>
              <a:defRPr sz="1400">
                <a:solidFill>
                  <a:schemeClr val="tx1">
                    <a:tint val="75000"/>
                  </a:schemeClr>
                </a:solidFill>
              </a:defRPr>
            </a:lvl9pPr>
          </a:lstStyle>
          <a:p>
            <a:r>
              <a:rPr lang="es-ES" sz="1800" dirty="0">
                <a:solidFill>
                  <a:srgbClr val="333F48"/>
                </a:solidFill>
                <a:latin typeface="HelveticaNeueLT Pro 45 Lt" panose="020B0403020202020204" pitchFamily="34" charset="0"/>
              </a:rPr>
              <a:t>En la parte superior disponemos de varios botones para rellenar el resto de los datos que componen una propuesta, tres de ellos, Beneficiarios, Valores Plurianuales y Comentario del gasto son por gasto, por lo que habrá que seleccionar primero la línea de gasto correspondiente.</a:t>
            </a:r>
          </a:p>
          <a:p>
            <a:endParaRPr lang="es-ES" sz="1800" dirty="0">
              <a:solidFill>
                <a:srgbClr val="333F48"/>
              </a:solidFill>
              <a:latin typeface="HelveticaNeueLT Pro 45 Lt" panose="020B0403020202020204" pitchFamily="34" charset="0"/>
            </a:endParaRPr>
          </a:p>
          <a:p>
            <a:endParaRPr lang="es-ES" sz="1800" dirty="0">
              <a:solidFill>
                <a:srgbClr val="333F48"/>
              </a:solidFill>
              <a:latin typeface="HelveticaNeueLT Pro 45 Lt" panose="020B0403020202020204" pitchFamily="34" charset="0"/>
            </a:endParaRPr>
          </a:p>
        </p:txBody>
      </p:sp>
      <p:sp>
        <p:nvSpPr>
          <p:cNvPr id="4" name="Título 3">
            <a:extLst>
              <a:ext uri="{FF2B5EF4-FFF2-40B4-BE49-F238E27FC236}">
                <a16:creationId xmlns:a16="http://schemas.microsoft.com/office/drawing/2014/main" id="{2FD828C7-4BB9-7DB0-7203-75418DFDAB8F}"/>
              </a:ext>
            </a:extLst>
          </p:cNvPr>
          <p:cNvSpPr txBox="1">
            <a:spLocks/>
          </p:cNvSpPr>
          <p:nvPr/>
        </p:nvSpPr>
        <p:spPr>
          <a:xfrm>
            <a:off x="693075" y="480000"/>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4. CREACIÓN DE PROPUESTAS (BOTONES)</a:t>
            </a:r>
            <a:endParaRPr lang="es-ES" sz="2000" cap="all" dirty="0"/>
          </a:p>
        </p:txBody>
      </p:sp>
      <p:pic>
        <p:nvPicPr>
          <p:cNvPr id="6" name="Imagen 5">
            <a:extLst>
              <a:ext uri="{FF2B5EF4-FFF2-40B4-BE49-F238E27FC236}">
                <a16:creationId xmlns:a16="http://schemas.microsoft.com/office/drawing/2014/main" id="{F2FA789C-72E8-196B-B015-92429EB0174B}"/>
              </a:ext>
            </a:extLst>
          </p:cNvPr>
          <p:cNvPicPr>
            <a:picLocks noChangeAspect="1"/>
          </p:cNvPicPr>
          <p:nvPr/>
        </p:nvPicPr>
        <p:blipFill>
          <a:blip r:embed="rId2"/>
          <a:stretch>
            <a:fillRect/>
          </a:stretch>
        </p:blipFill>
        <p:spPr>
          <a:xfrm>
            <a:off x="1206258" y="2118050"/>
            <a:ext cx="8742333" cy="4135826"/>
          </a:xfrm>
          <a:prstGeom prst="rect">
            <a:avLst/>
          </a:prstGeom>
        </p:spPr>
      </p:pic>
      <p:sp>
        <p:nvSpPr>
          <p:cNvPr id="7" name="CuadroTexto 6">
            <a:extLst>
              <a:ext uri="{FF2B5EF4-FFF2-40B4-BE49-F238E27FC236}">
                <a16:creationId xmlns:a16="http://schemas.microsoft.com/office/drawing/2014/main" id="{FF87867D-2899-C8BF-4C9D-49E615B07374}"/>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29</a:t>
            </a:fld>
            <a:endParaRPr lang="es-ES" sz="1400" dirty="0">
              <a:solidFill>
                <a:schemeClr val="bg1"/>
              </a:solidFill>
              <a:latin typeface="HelveticaNeueLT Pro 45 Lt" panose="020B0403020202020204" pitchFamily="34" charset="0"/>
            </a:endParaRPr>
          </a:p>
        </p:txBody>
      </p:sp>
    </p:spTree>
    <p:extLst>
      <p:ext uri="{BB962C8B-B14F-4D97-AF65-F5344CB8AC3E}">
        <p14:creationId xmlns:p14="http://schemas.microsoft.com/office/powerpoint/2010/main" val="1207181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a:extLst>
              <a:ext uri="{FF2B5EF4-FFF2-40B4-BE49-F238E27FC236}">
                <a16:creationId xmlns:a16="http://schemas.microsoft.com/office/drawing/2014/main" id="{D5F234BF-495A-C766-80EC-829BA41F51A5}"/>
              </a:ext>
            </a:extLst>
          </p:cNvPr>
          <p:cNvSpPr>
            <a:spLocks noChangeArrowheads="1"/>
          </p:cNvSpPr>
          <p:nvPr/>
        </p:nvSpPr>
        <p:spPr bwMode="auto">
          <a:xfrm>
            <a:off x="499316" y="2083464"/>
            <a:ext cx="1368425" cy="1152525"/>
          </a:xfrm>
          <a:prstGeom prst="rect">
            <a:avLst/>
          </a:prstGeom>
          <a:solidFill>
            <a:srgbClr val="FEBEBE"/>
          </a:solidFill>
          <a:ln w="9525">
            <a:solidFill>
              <a:srgbClr val="FEBEBE"/>
            </a:solidFill>
            <a:miter lim="800000"/>
            <a:headEnd/>
            <a:tailEnd/>
          </a:ln>
          <a:effectLst/>
        </p:spPr>
        <p:txBody>
          <a:bodyPr anchor="ctr"/>
          <a:lstStyle/>
          <a:p>
            <a:pPr algn="ctr" fontAlgn="base">
              <a:spcBef>
                <a:spcPct val="0"/>
              </a:spcBef>
              <a:spcAft>
                <a:spcPct val="0"/>
              </a:spcAft>
            </a:pPr>
            <a:r>
              <a:rPr lang="es-ES" sz="1200" b="1" dirty="0">
                <a:solidFill>
                  <a:srgbClr val="FFFFFF"/>
                </a:solidFill>
                <a:latin typeface="Arial"/>
              </a:rPr>
              <a:t>PRESUPUESTO </a:t>
            </a:r>
          </a:p>
          <a:p>
            <a:pPr algn="ctr" fontAlgn="base">
              <a:spcBef>
                <a:spcPct val="0"/>
              </a:spcBef>
              <a:spcAft>
                <a:spcPct val="0"/>
              </a:spcAft>
            </a:pPr>
            <a:r>
              <a:rPr lang="es-ES" sz="1200" b="1" dirty="0">
                <a:solidFill>
                  <a:srgbClr val="FFFFFF"/>
                </a:solidFill>
                <a:latin typeface="Arial"/>
              </a:rPr>
              <a:t>ICEX</a:t>
            </a:r>
          </a:p>
        </p:txBody>
      </p:sp>
      <p:sp>
        <p:nvSpPr>
          <p:cNvPr id="4" name="AutoShape 17">
            <a:extLst>
              <a:ext uri="{FF2B5EF4-FFF2-40B4-BE49-F238E27FC236}">
                <a16:creationId xmlns:a16="http://schemas.microsoft.com/office/drawing/2014/main" id="{A8F272D9-735B-7E70-A538-B0229C40A54B}"/>
              </a:ext>
            </a:extLst>
          </p:cNvPr>
          <p:cNvSpPr>
            <a:spLocks noChangeArrowheads="1"/>
          </p:cNvSpPr>
          <p:nvPr/>
        </p:nvSpPr>
        <p:spPr bwMode="auto">
          <a:xfrm>
            <a:off x="2286454" y="2111426"/>
            <a:ext cx="1637606" cy="1008063"/>
          </a:xfrm>
          <a:prstGeom prst="chevron">
            <a:avLst>
              <a:gd name="adj" fmla="val 37520"/>
            </a:avLst>
          </a:prstGeom>
          <a:noFill/>
          <a:ln w="9525">
            <a:solidFill>
              <a:schemeClr val="tx1"/>
            </a:solidFill>
            <a:miter lim="800000"/>
            <a:headEnd/>
            <a:tailEnd/>
          </a:ln>
          <a:effectLst/>
        </p:spPr>
        <p:txBody>
          <a:bodyPr anchor="ctr"/>
          <a:lstStyle/>
          <a:p>
            <a:pPr algn="ctr" fontAlgn="base">
              <a:spcBef>
                <a:spcPct val="0"/>
              </a:spcBef>
              <a:spcAft>
                <a:spcPct val="0"/>
              </a:spcAft>
            </a:pPr>
            <a:endParaRPr lang="es-ES" sz="1200" dirty="0">
              <a:solidFill>
                <a:srgbClr val="000000"/>
              </a:solidFill>
              <a:latin typeface="Arial"/>
            </a:endParaRPr>
          </a:p>
        </p:txBody>
      </p:sp>
      <p:grpSp>
        <p:nvGrpSpPr>
          <p:cNvPr id="6" name="Group 24">
            <a:extLst>
              <a:ext uri="{FF2B5EF4-FFF2-40B4-BE49-F238E27FC236}">
                <a16:creationId xmlns:a16="http://schemas.microsoft.com/office/drawing/2014/main" id="{2F6C75A3-7FB6-DE51-FEF0-50FBA415DD8F}"/>
              </a:ext>
            </a:extLst>
          </p:cNvPr>
          <p:cNvGrpSpPr>
            <a:grpSpLocks/>
          </p:cNvGrpSpPr>
          <p:nvPr/>
        </p:nvGrpSpPr>
        <p:grpSpPr bwMode="auto">
          <a:xfrm>
            <a:off x="5103968" y="2107010"/>
            <a:ext cx="1666685" cy="1008063"/>
            <a:chOff x="2109" y="2341"/>
            <a:chExt cx="953" cy="635"/>
          </a:xfrm>
          <a:solidFill>
            <a:schemeClr val="bg1">
              <a:lumMod val="85000"/>
            </a:schemeClr>
          </a:solidFill>
        </p:grpSpPr>
        <p:sp>
          <p:nvSpPr>
            <p:cNvPr id="10" name="AutoShape 22">
              <a:extLst>
                <a:ext uri="{FF2B5EF4-FFF2-40B4-BE49-F238E27FC236}">
                  <a16:creationId xmlns:a16="http://schemas.microsoft.com/office/drawing/2014/main" id="{D28C0167-9D5D-0163-F457-B04B849885DB}"/>
                </a:ext>
              </a:extLst>
            </p:cNvPr>
            <p:cNvSpPr>
              <a:spLocks noChangeArrowheads="1"/>
            </p:cNvSpPr>
            <p:nvPr/>
          </p:nvSpPr>
          <p:spPr bwMode="auto">
            <a:xfrm>
              <a:off x="2109" y="2341"/>
              <a:ext cx="953" cy="635"/>
            </a:xfrm>
            <a:prstGeom prst="chevron">
              <a:avLst>
                <a:gd name="adj" fmla="val 37520"/>
              </a:avLst>
            </a:prstGeom>
            <a:grpFill/>
            <a:ln w="9525">
              <a:solidFill>
                <a:schemeClr val="tx1"/>
              </a:solidFill>
              <a:miter lim="800000"/>
              <a:headEnd/>
              <a:tailEnd/>
            </a:ln>
            <a:effectLst/>
          </p:spPr>
          <p:txBody>
            <a:bodyPr anchor="ctr"/>
            <a:lstStyle/>
            <a:p>
              <a:pPr algn="ctr" fontAlgn="base">
                <a:spcBef>
                  <a:spcPct val="0"/>
                </a:spcBef>
                <a:spcAft>
                  <a:spcPct val="0"/>
                </a:spcAft>
              </a:pPr>
              <a:endParaRPr lang="es-ES" sz="1200" dirty="0">
                <a:latin typeface="Arial"/>
              </a:endParaRPr>
            </a:p>
          </p:txBody>
        </p:sp>
        <p:sp>
          <p:nvSpPr>
            <p:cNvPr id="11" name="Text Box 23">
              <a:extLst>
                <a:ext uri="{FF2B5EF4-FFF2-40B4-BE49-F238E27FC236}">
                  <a16:creationId xmlns:a16="http://schemas.microsoft.com/office/drawing/2014/main" id="{55FCCBE9-0914-3D51-02C3-8A3BE282DC3C}"/>
                </a:ext>
              </a:extLst>
            </p:cNvPr>
            <p:cNvSpPr txBox="1">
              <a:spLocks noChangeArrowheads="1"/>
            </p:cNvSpPr>
            <p:nvPr/>
          </p:nvSpPr>
          <p:spPr bwMode="auto">
            <a:xfrm>
              <a:off x="2168" y="2390"/>
              <a:ext cx="825" cy="523"/>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1200" dirty="0">
                  <a:latin typeface="Arial"/>
                </a:rPr>
                <a:t>Compromiso con terceros - Realización actividad</a:t>
              </a:r>
            </a:p>
          </p:txBody>
        </p:sp>
      </p:grpSp>
      <p:grpSp>
        <p:nvGrpSpPr>
          <p:cNvPr id="12" name="Group 28">
            <a:extLst>
              <a:ext uri="{FF2B5EF4-FFF2-40B4-BE49-F238E27FC236}">
                <a16:creationId xmlns:a16="http://schemas.microsoft.com/office/drawing/2014/main" id="{6C27202C-B8A8-05CB-1518-E8F4BC1DF598}"/>
              </a:ext>
            </a:extLst>
          </p:cNvPr>
          <p:cNvGrpSpPr>
            <a:grpSpLocks/>
          </p:cNvGrpSpPr>
          <p:nvPr/>
        </p:nvGrpSpPr>
        <p:grpSpPr bwMode="auto">
          <a:xfrm>
            <a:off x="6603112" y="2113013"/>
            <a:ext cx="1396905" cy="1008062"/>
            <a:chOff x="2871" y="2360"/>
            <a:chExt cx="973" cy="635"/>
          </a:xfrm>
        </p:grpSpPr>
        <p:sp>
          <p:nvSpPr>
            <p:cNvPr id="13" name="AutoShape 26">
              <a:extLst>
                <a:ext uri="{FF2B5EF4-FFF2-40B4-BE49-F238E27FC236}">
                  <a16:creationId xmlns:a16="http://schemas.microsoft.com/office/drawing/2014/main" id="{B06AEEF2-8EA7-186D-9760-ECC1DF975117}"/>
                </a:ext>
              </a:extLst>
            </p:cNvPr>
            <p:cNvSpPr>
              <a:spLocks noChangeArrowheads="1"/>
            </p:cNvSpPr>
            <p:nvPr/>
          </p:nvSpPr>
          <p:spPr bwMode="auto">
            <a:xfrm>
              <a:off x="2871" y="2360"/>
              <a:ext cx="953" cy="635"/>
            </a:xfrm>
            <a:prstGeom prst="chevron">
              <a:avLst>
                <a:gd name="adj" fmla="val 37520"/>
              </a:avLst>
            </a:prstGeom>
            <a:noFill/>
            <a:ln w="9525">
              <a:solidFill>
                <a:schemeClr val="tx1"/>
              </a:solidFill>
              <a:miter lim="800000"/>
              <a:headEnd/>
              <a:tailEnd/>
            </a:ln>
            <a:effectLst/>
          </p:spPr>
          <p:txBody>
            <a:bodyPr anchor="ctr"/>
            <a:lstStyle/>
            <a:p>
              <a:pPr algn="ctr" fontAlgn="base">
                <a:spcBef>
                  <a:spcPct val="0"/>
                </a:spcBef>
                <a:spcAft>
                  <a:spcPct val="0"/>
                </a:spcAft>
              </a:pPr>
              <a:endParaRPr lang="es-ES" sz="1200" dirty="0">
                <a:latin typeface="Arial"/>
              </a:endParaRPr>
            </a:p>
          </p:txBody>
        </p:sp>
        <p:sp>
          <p:nvSpPr>
            <p:cNvPr id="14" name="Text Box 27">
              <a:extLst>
                <a:ext uri="{FF2B5EF4-FFF2-40B4-BE49-F238E27FC236}">
                  <a16:creationId xmlns:a16="http://schemas.microsoft.com/office/drawing/2014/main" id="{F8A5F741-203C-4253-6E4D-B07B5451FD6B}"/>
                </a:ext>
              </a:extLst>
            </p:cNvPr>
            <p:cNvSpPr txBox="1">
              <a:spLocks noChangeArrowheads="1"/>
            </p:cNvSpPr>
            <p:nvPr/>
          </p:nvSpPr>
          <p:spPr bwMode="auto">
            <a:xfrm>
              <a:off x="3027" y="2515"/>
              <a:ext cx="817" cy="291"/>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 sz="1200" dirty="0">
                  <a:latin typeface="Arial"/>
                </a:rPr>
                <a:t>Recepción factura</a:t>
              </a:r>
            </a:p>
          </p:txBody>
        </p:sp>
      </p:grpSp>
      <p:sp>
        <p:nvSpPr>
          <p:cNvPr id="15" name="Text Box 13">
            <a:extLst>
              <a:ext uri="{FF2B5EF4-FFF2-40B4-BE49-F238E27FC236}">
                <a16:creationId xmlns:a16="http://schemas.microsoft.com/office/drawing/2014/main" id="{63012AF8-97A0-2DEC-62B7-C52B8CE463B6}"/>
              </a:ext>
            </a:extLst>
          </p:cNvPr>
          <p:cNvSpPr txBox="1">
            <a:spLocks noChangeArrowheads="1"/>
          </p:cNvSpPr>
          <p:nvPr/>
        </p:nvSpPr>
        <p:spPr bwMode="auto">
          <a:xfrm>
            <a:off x="460917" y="3380798"/>
            <a:ext cx="1447800" cy="292388"/>
          </a:xfrm>
          <a:prstGeom prst="rect">
            <a:avLst/>
          </a:prstGeom>
          <a:noFill/>
          <a:ln w="25400">
            <a:solidFill>
              <a:schemeClr val="bg1">
                <a:lumMod val="85000"/>
              </a:schemeClr>
            </a:solidFill>
            <a:miter lim="800000"/>
            <a:headEnd/>
            <a:tailEnd/>
          </a:ln>
          <a:effectLst/>
        </p:spPr>
        <p:txBody>
          <a:bodyPr>
            <a:spAutoFit/>
          </a:bodyPr>
          <a:lstStyle/>
          <a:p>
            <a:pPr algn="ctr" fontAlgn="base">
              <a:spcBef>
                <a:spcPct val="50000"/>
              </a:spcBef>
              <a:spcAft>
                <a:spcPct val="0"/>
              </a:spcAft>
            </a:pPr>
            <a:r>
              <a:rPr lang="es-ES_tradnl" sz="1300" dirty="0">
                <a:solidFill>
                  <a:srgbClr val="FFFFFF">
                    <a:lumMod val="75000"/>
                  </a:srgbClr>
                </a:solidFill>
                <a:latin typeface="Georgia" pitchFamily="18" charset="0"/>
              </a:rPr>
              <a:t>Programa</a:t>
            </a:r>
            <a:endParaRPr lang="es-ES" sz="1300" dirty="0">
              <a:solidFill>
                <a:srgbClr val="FFFFFF">
                  <a:lumMod val="75000"/>
                </a:srgbClr>
              </a:solidFill>
              <a:latin typeface="Georgia" pitchFamily="18" charset="0"/>
            </a:endParaRPr>
          </a:p>
        </p:txBody>
      </p:sp>
      <p:sp>
        <p:nvSpPr>
          <p:cNvPr id="17" name="Text Box 14">
            <a:extLst>
              <a:ext uri="{FF2B5EF4-FFF2-40B4-BE49-F238E27FC236}">
                <a16:creationId xmlns:a16="http://schemas.microsoft.com/office/drawing/2014/main" id="{17F58373-EEFD-5C2A-5208-79DBA0CDF273}"/>
              </a:ext>
            </a:extLst>
          </p:cNvPr>
          <p:cNvSpPr txBox="1">
            <a:spLocks noChangeArrowheads="1"/>
          </p:cNvSpPr>
          <p:nvPr/>
        </p:nvSpPr>
        <p:spPr bwMode="auto">
          <a:xfrm>
            <a:off x="460917" y="3884035"/>
            <a:ext cx="1447800" cy="292388"/>
          </a:xfrm>
          <a:prstGeom prst="rect">
            <a:avLst/>
          </a:prstGeom>
          <a:noFill/>
          <a:ln w="25400">
            <a:solidFill>
              <a:schemeClr val="bg1">
                <a:lumMod val="85000"/>
              </a:schemeClr>
            </a:solidFill>
            <a:miter lim="800000"/>
            <a:headEnd/>
            <a:tailEnd/>
          </a:ln>
          <a:effectLst/>
        </p:spPr>
        <p:txBody>
          <a:bodyPr>
            <a:spAutoFit/>
          </a:bodyPr>
          <a:lstStyle/>
          <a:p>
            <a:pPr algn="ctr" fontAlgn="base">
              <a:spcBef>
                <a:spcPct val="50000"/>
              </a:spcBef>
              <a:spcAft>
                <a:spcPct val="0"/>
              </a:spcAft>
            </a:pPr>
            <a:r>
              <a:rPr lang="es-ES_tradnl" sz="1300" dirty="0">
                <a:solidFill>
                  <a:srgbClr val="FFFFFF">
                    <a:lumMod val="75000"/>
                  </a:srgbClr>
                </a:solidFill>
                <a:latin typeface="Georgia" pitchFamily="18" charset="0"/>
              </a:rPr>
              <a:t>Proyecto</a:t>
            </a:r>
            <a:endParaRPr lang="es-ES" sz="1300" dirty="0">
              <a:solidFill>
                <a:srgbClr val="FFFFFF">
                  <a:lumMod val="75000"/>
                </a:srgbClr>
              </a:solidFill>
              <a:latin typeface="Georgia" pitchFamily="18" charset="0"/>
            </a:endParaRPr>
          </a:p>
        </p:txBody>
      </p:sp>
      <p:sp>
        <p:nvSpPr>
          <p:cNvPr id="18" name="Text Box 15">
            <a:extLst>
              <a:ext uri="{FF2B5EF4-FFF2-40B4-BE49-F238E27FC236}">
                <a16:creationId xmlns:a16="http://schemas.microsoft.com/office/drawing/2014/main" id="{8B54A0DC-C982-2002-8536-A4920462997B}"/>
              </a:ext>
            </a:extLst>
          </p:cNvPr>
          <p:cNvSpPr txBox="1">
            <a:spLocks noChangeArrowheads="1"/>
          </p:cNvSpPr>
          <p:nvPr/>
        </p:nvSpPr>
        <p:spPr bwMode="auto">
          <a:xfrm>
            <a:off x="460917" y="4388860"/>
            <a:ext cx="1447800" cy="292388"/>
          </a:xfrm>
          <a:prstGeom prst="rect">
            <a:avLst/>
          </a:prstGeom>
          <a:noFill/>
          <a:ln w="25400">
            <a:solidFill>
              <a:schemeClr val="bg1">
                <a:lumMod val="85000"/>
              </a:schemeClr>
            </a:solidFill>
            <a:miter lim="800000"/>
            <a:headEnd/>
            <a:tailEnd/>
          </a:ln>
          <a:effectLst/>
        </p:spPr>
        <p:txBody>
          <a:bodyPr>
            <a:spAutoFit/>
          </a:bodyPr>
          <a:lstStyle/>
          <a:p>
            <a:pPr algn="ctr" fontAlgn="base">
              <a:spcBef>
                <a:spcPct val="50000"/>
              </a:spcBef>
              <a:spcAft>
                <a:spcPct val="0"/>
              </a:spcAft>
            </a:pPr>
            <a:r>
              <a:rPr lang="es-ES_tradnl" sz="1300" dirty="0">
                <a:solidFill>
                  <a:srgbClr val="FFFFFF">
                    <a:lumMod val="75000"/>
                  </a:srgbClr>
                </a:solidFill>
                <a:latin typeface="Georgia" pitchFamily="18" charset="0"/>
              </a:rPr>
              <a:t>Subproyecto</a:t>
            </a:r>
            <a:endParaRPr lang="es-ES" sz="1300" dirty="0">
              <a:solidFill>
                <a:srgbClr val="FFFFFF">
                  <a:lumMod val="75000"/>
                </a:srgbClr>
              </a:solidFill>
              <a:latin typeface="Georgia" pitchFamily="18" charset="0"/>
            </a:endParaRPr>
          </a:p>
        </p:txBody>
      </p:sp>
      <p:sp>
        <p:nvSpPr>
          <p:cNvPr id="20" name="Text Box 16">
            <a:extLst>
              <a:ext uri="{FF2B5EF4-FFF2-40B4-BE49-F238E27FC236}">
                <a16:creationId xmlns:a16="http://schemas.microsoft.com/office/drawing/2014/main" id="{8CA0892B-72DA-E4D9-271A-06B72FE1FCB8}"/>
              </a:ext>
            </a:extLst>
          </p:cNvPr>
          <p:cNvSpPr txBox="1">
            <a:spLocks noChangeArrowheads="1"/>
          </p:cNvSpPr>
          <p:nvPr/>
        </p:nvSpPr>
        <p:spPr bwMode="auto">
          <a:xfrm>
            <a:off x="460917" y="4892098"/>
            <a:ext cx="1447800" cy="292388"/>
          </a:xfrm>
          <a:prstGeom prst="rect">
            <a:avLst/>
          </a:prstGeom>
          <a:noFill/>
          <a:ln w="25400">
            <a:solidFill>
              <a:schemeClr val="bg1">
                <a:lumMod val="85000"/>
              </a:schemeClr>
            </a:solidFill>
            <a:miter lim="800000"/>
            <a:headEnd/>
            <a:tailEnd/>
          </a:ln>
          <a:effectLst/>
        </p:spPr>
        <p:txBody>
          <a:bodyPr>
            <a:spAutoFit/>
          </a:bodyPr>
          <a:lstStyle/>
          <a:p>
            <a:pPr algn="ctr" fontAlgn="base">
              <a:spcBef>
                <a:spcPct val="50000"/>
              </a:spcBef>
              <a:spcAft>
                <a:spcPct val="0"/>
              </a:spcAft>
            </a:pPr>
            <a:r>
              <a:rPr lang="es-ES_tradnl" sz="1300" dirty="0">
                <a:solidFill>
                  <a:srgbClr val="FFFFFF">
                    <a:lumMod val="75000"/>
                  </a:srgbClr>
                </a:solidFill>
                <a:latin typeface="Georgia" pitchFamily="18" charset="0"/>
              </a:rPr>
              <a:t>Actividad</a:t>
            </a:r>
            <a:endParaRPr lang="es-ES" sz="1300" dirty="0">
              <a:solidFill>
                <a:srgbClr val="FFFFFF">
                  <a:lumMod val="75000"/>
                </a:srgbClr>
              </a:solidFill>
              <a:latin typeface="Georgia" pitchFamily="18" charset="0"/>
            </a:endParaRPr>
          </a:p>
        </p:txBody>
      </p:sp>
      <p:grpSp>
        <p:nvGrpSpPr>
          <p:cNvPr id="22" name="Group 28">
            <a:extLst>
              <a:ext uri="{FF2B5EF4-FFF2-40B4-BE49-F238E27FC236}">
                <a16:creationId xmlns:a16="http://schemas.microsoft.com/office/drawing/2014/main" id="{C6A2CDA8-821C-110D-F96A-03C91C3DD55D}"/>
              </a:ext>
            </a:extLst>
          </p:cNvPr>
          <p:cNvGrpSpPr>
            <a:grpSpLocks/>
          </p:cNvGrpSpPr>
          <p:nvPr/>
        </p:nvGrpSpPr>
        <p:grpSpPr bwMode="auto">
          <a:xfrm>
            <a:off x="7810729" y="2111624"/>
            <a:ext cx="1686865" cy="1008062"/>
            <a:chOff x="2871" y="2360"/>
            <a:chExt cx="1104" cy="635"/>
          </a:xfrm>
        </p:grpSpPr>
        <p:sp>
          <p:nvSpPr>
            <p:cNvPr id="23" name="AutoShape 26">
              <a:extLst>
                <a:ext uri="{FF2B5EF4-FFF2-40B4-BE49-F238E27FC236}">
                  <a16:creationId xmlns:a16="http://schemas.microsoft.com/office/drawing/2014/main" id="{05D2FDC9-DEB0-C9C0-840D-6F42C14A3012}"/>
                </a:ext>
              </a:extLst>
            </p:cNvPr>
            <p:cNvSpPr>
              <a:spLocks noChangeArrowheads="1"/>
            </p:cNvSpPr>
            <p:nvPr/>
          </p:nvSpPr>
          <p:spPr bwMode="auto">
            <a:xfrm>
              <a:off x="2871" y="2360"/>
              <a:ext cx="953" cy="635"/>
            </a:xfrm>
            <a:prstGeom prst="chevron">
              <a:avLst>
                <a:gd name="adj" fmla="val 37520"/>
              </a:avLst>
            </a:prstGeom>
            <a:noFill/>
            <a:ln w="9525">
              <a:solidFill>
                <a:schemeClr val="tx1"/>
              </a:solidFill>
              <a:miter lim="800000"/>
              <a:headEnd/>
              <a:tailEnd/>
            </a:ln>
            <a:effectLst/>
          </p:spPr>
          <p:txBody>
            <a:bodyPr anchor="ctr"/>
            <a:lstStyle/>
            <a:p>
              <a:pPr algn="ctr" fontAlgn="base">
                <a:spcBef>
                  <a:spcPct val="0"/>
                </a:spcBef>
                <a:spcAft>
                  <a:spcPct val="0"/>
                </a:spcAft>
              </a:pPr>
              <a:endParaRPr lang="es-ES" sz="1200" dirty="0">
                <a:latin typeface="Arial"/>
              </a:endParaRPr>
            </a:p>
          </p:txBody>
        </p:sp>
        <p:sp>
          <p:nvSpPr>
            <p:cNvPr id="24" name="Text Box 27">
              <a:extLst>
                <a:ext uri="{FF2B5EF4-FFF2-40B4-BE49-F238E27FC236}">
                  <a16:creationId xmlns:a16="http://schemas.microsoft.com/office/drawing/2014/main" id="{9F2C6C14-6AD6-39CB-117B-C8D406F67649}"/>
                </a:ext>
              </a:extLst>
            </p:cNvPr>
            <p:cNvSpPr txBox="1">
              <a:spLocks noChangeArrowheads="1"/>
            </p:cNvSpPr>
            <p:nvPr/>
          </p:nvSpPr>
          <p:spPr bwMode="auto">
            <a:xfrm>
              <a:off x="2955" y="2559"/>
              <a:ext cx="1020" cy="291"/>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1200" dirty="0">
                  <a:latin typeface="Arial"/>
                </a:rPr>
                <a:t>VºBº servicio /factura</a:t>
              </a:r>
            </a:p>
          </p:txBody>
        </p:sp>
      </p:grpSp>
      <p:sp>
        <p:nvSpPr>
          <p:cNvPr id="25" name="Text Box 17">
            <a:extLst>
              <a:ext uri="{FF2B5EF4-FFF2-40B4-BE49-F238E27FC236}">
                <a16:creationId xmlns:a16="http://schemas.microsoft.com/office/drawing/2014/main" id="{321A3CF3-EDD0-5BB4-3E52-2EDABBEC2933}"/>
              </a:ext>
            </a:extLst>
          </p:cNvPr>
          <p:cNvSpPr txBox="1">
            <a:spLocks noChangeArrowheads="1"/>
          </p:cNvSpPr>
          <p:nvPr/>
        </p:nvSpPr>
        <p:spPr bwMode="auto">
          <a:xfrm>
            <a:off x="2256373" y="4673986"/>
            <a:ext cx="1569086" cy="492443"/>
          </a:xfrm>
          <a:prstGeom prst="rect">
            <a:avLst/>
          </a:prstGeom>
          <a:solidFill>
            <a:srgbClr val="DA291C"/>
          </a:solidFill>
          <a:ln w="25400">
            <a:noFill/>
            <a:miter lim="800000"/>
            <a:headEnd/>
            <a:tailEnd/>
          </a:ln>
          <a:effectLst/>
        </p:spPr>
        <p:txBody>
          <a:bodyPr wrap="square">
            <a:spAutoFit/>
          </a:bodyPr>
          <a:lstStyle/>
          <a:p>
            <a:pPr algn="ctr" fontAlgn="base">
              <a:spcBef>
                <a:spcPct val="50000"/>
              </a:spcBef>
              <a:spcAft>
                <a:spcPct val="0"/>
              </a:spcAft>
            </a:pPr>
            <a:r>
              <a:rPr lang="es-ES_tradnl" sz="1300" b="1" dirty="0">
                <a:solidFill>
                  <a:schemeClr val="bg1"/>
                </a:solidFill>
                <a:latin typeface="Georgia" pitchFamily="18" charset="0"/>
              </a:rPr>
              <a:t>Comité Presupuestario</a:t>
            </a:r>
            <a:endParaRPr lang="es-ES" sz="1300" b="1" dirty="0">
              <a:solidFill>
                <a:schemeClr val="bg1"/>
              </a:solidFill>
              <a:latin typeface="Georgia" pitchFamily="18" charset="0"/>
            </a:endParaRPr>
          </a:p>
        </p:txBody>
      </p:sp>
      <p:sp>
        <p:nvSpPr>
          <p:cNvPr id="26" name="Line 31">
            <a:extLst>
              <a:ext uri="{FF2B5EF4-FFF2-40B4-BE49-F238E27FC236}">
                <a16:creationId xmlns:a16="http://schemas.microsoft.com/office/drawing/2014/main" id="{84062EB4-B952-4162-3D86-C6248D4912FF}"/>
              </a:ext>
            </a:extLst>
          </p:cNvPr>
          <p:cNvSpPr>
            <a:spLocks noChangeShapeType="1"/>
          </p:cNvSpPr>
          <p:nvPr/>
        </p:nvSpPr>
        <p:spPr bwMode="auto">
          <a:xfrm flipV="1">
            <a:off x="3051658" y="3163937"/>
            <a:ext cx="0" cy="1428593"/>
          </a:xfrm>
          <a:prstGeom prst="line">
            <a:avLst/>
          </a:prstGeom>
          <a:noFill/>
          <a:ln w="50800" cap="rnd">
            <a:solidFill>
              <a:srgbClr val="D30303"/>
            </a:solidFill>
            <a:prstDash val="sysDot"/>
            <a:round/>
            <a:headEnd/>
            <a:tailEnd/>
          </a:ln>
          <a:effectLst/>
        </p:spPr>
        <p:txBody>
          <a:bodyPr wrap="none" anchor="ctr"/>
          <a:lstStyle/>
          <a:p>
            <a:pPr fontAlgn="base">
              <a:spcBef>
                <a:spcPct val="0"/>
              </a:spcBef>
              <a:spcAft>
                <a:spcPct val="0"/>
              </a:spcAft>
            </a:pPr>
            <a:endParaRPr lang="es-ES" dirty="0">
              <a:solidFill>
                <a:srgbClr val="000000"/>
              </a:solidFill>
              <a:latin typeface="Arial" pitchFamily="34" charset="0"/>
            </a:endParaRPr>
          </a:p>
        </p:txBody>
      </p:sp>
      <p:sp>
        <p:nvSpPr>
          <p:cNvPr id="27" name="Text Box 18">
            <a:extLst>
              <a:ext uri="{FF2B5EF4-FFF2-40B4-BE49-F238E27FC236}">
                <a16:creationId xmlns:a16="http://schemas.microsoft.com/office/drawing/2014/main" id="{AE75D398-AAFD-B5BD-CD7B-1774C20B75A3}"/>
              </a:ext>
            </a:extLst>
          </p:cNvPr>
          <p:cNvSpPr txBox="1">
            <a:spLocks noChangeArrowheads="1"/>
          </p:cNvSpPr>
          <p:nvPr/>
        </p:nvSpPr>
        <p:spPr bwMode="auto">
          <a:xfrm>
            <a:off x="2625343" y="2403930"/>
            <a:ext cx="957832" cy="461665"/>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1200" dirty="0">
                <a:solidFill>
                  <a:srgbClr val="000000"/>
                </a:solidFill>
                <a:latin typeface="Arial"/>
              </a:rPr>
              <a:t>Propuesta de gasto</a:t>
            </a:r>
          </a:p>
        </p:txBody>
      </p:sp>
      <p:sp>
        <p:nvSpPr>
          <p:cNvPr id="28" name="AutoShape 17">
            <a:extLst>
              <a:ext uri="{FF2B5EF4-FFF2-40B4-BE49-F238E27FC236}">
                <a16:creationId xmlns:a16="http://schemas.microsoft.com/office/drawing/2014/main" id="{325079B0-3D5B-B839-53FB-578266D7D1EF}"/>
              </a:ext>
            </a:extLst>
          </p:cNvPr>
          <p:cNvSpPr>
            <a:spLocks noChangeArrowheads="1"/>
          </p:cNvSpPr>
          <p:nvPr/>
        </p:nvSpPr>
        <p:spPr bwMode="auto">
          <a:xfrm>
            <a:off x="3761253" y="2125281"/>
            <a:ext cx="1512003" cy="1008063"/>
          </a:xfrm>
          <a:prstGeom prst="chevron">
            <a:avLst>
              <a:gd name="adj" fmla="val 37520"/>
            </a:avLst>
          </a:prstGeom>
          <a:noFill/>
          <a:ln w="9525">
            <a:solidFill>
              <a:schemeClr val="tx1"/>
            </a:solidFill>
            <a:miter lim="800000"/>
            <a:headEnd/>
            <a:tailEnd/>
          </a:ln>
          <a:effectLst/>
        </p:spPr>
        <p:txBody>
          <a:bodyPr anchor="ctr"/>
          <a:lstStyle/>
          <a:p>
            <a:pPr algn="ctr" fontAlgn="base">
              <a:spcBef>
                <a:spcPct val="0"/>
              </a:spcBef>
              <a:spcAft>
                <a:spcPct val="0"/>
              </a:spcAft>
            </a:pPr>
            <a:endParaRPr lang="es-ES" sz="1200" dirty="0">
              <a:solidFill>
                <a:srgbClr val="000000"/>
              </a:solidFill>
              <a:latin typeface="Arial"/>
            </a:endParaRPr>
          </a:p>
        </p:txBody>
      </p:sp>
      <p:sp>
        <p:nvSpPr>
          <p:cNvPr id="29" name="Text Box 18">
            <a:extLst>
              <a:ext uri="{FF2B5EF4-FFF2-40B4-BE49-F238E27FC236}">
                <a16:creationId xmlns:a16="http://schemas.microsoft.com/office/drawing/2014/main" id="{09F6ACAA-1E74-348D-D82F-148E235B182D}"/>
              </a:ext>
            </a:extLst>
          </p:cNvPr>
          <p:cNvSpPr txBox="1">
            <a:spLocks noChangeArrowheads="1"/>
          </p:cNvSpPr>
          <p:nvPr/>
        </p:nvSpPr>
        <p:spPr bwMode="auto">
          <a:xfrm>
            <a:off x="3935983" y="2356825"/>
            <a:ext cx="1241206" cy="461665"/>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 sz="1200" dirty="0">
                <a:solidFill>
                  <a:srgbClr val="000000"/>
                </a:solidFill>
                <a:latin typeface="Arial"/>
              </a:rPr>
              <a:t>Aprobación gasto</a:t>
            </a:r>
          </a:p>
        </p:txBody>
      </p:sp>
      <p:grpSp>
        <p:nvGrpSpPr>
          <p:cNvPr id="30" name="Group 28">
            <a:extLst>
              <a:ext uri="{FF2B5EF4-FFF2-40B4-BE49-F238E27FC236}">
                <a16:creationId xmlns:a16="http://schemas.microsoft.com/office/drawing/2014/main" id="{423E40BE-AC3F-F0E3-5126-C10A277F742B}"/>
              </a:ext>
            </a:extLst>
          </p:cNvPr>
          <p:cNvGrpSpPr>
            <a:grpSpLocks/>
          </p:cNvGrpSpPr>
          <p:nvPr/>
        </p:nvGrpSpPr>
        <p:grpSpPr bwMode="auto">
          <a:xfrm>
            <a:off x="9124348" y="2125478"/>
            <a:ext cx="1371099" cy="1007866"/>
            <a:chOff x="2871" y="2360"/>
            <a:chExt cx="953" cy="635"/>
          </a:xfrm>
        </p:grpSpPr>
        <p:sp>
          <p:nvSpPr>
            <p:cNvPr id="31" name="AutoShape 26">
              <a:extLst>
                <a:ext uri="{FF2B5EF4-FFF2-40B4-BE49-F238E27FC236}">
                  <a16:creationId xmlns:a16="http://schemas.microsoft.com/office/drawing/2014/main" id="{7F09C962-BBF5-35EE-AE44-9EC043C36E7B}"/>
                </a:ext>
              </a:extLst>
            </p:cNvPr>
            <p:cNvSpPr>
              <a:spLocks noChangeArrowheads="1"/>
            </p:cNvSpPr>
            <p:nvPr/>
          </p:nvSpPr>
          <p:spPr bwMode="auto">
            <a:xfrm>
              <a:off x="2871" y="2360"/>
              <a:ext cx="953" cy="635"/>
            </a:xfrm>
            <a:prstGeom prst="chevron">
              <a:avLst>
                <a:gd name="adj" fmla="val 37520"/>
              </a:avLst>
            </a:prstGeom>
            <a:noFill/>
            <a:ln w="9525">
              <a:solidFill>
                <a:schemeClr val="tx1"/>
              </a:solidFill>
              <a:miter lim="800000"/>
              <a:headEnd/>
              <a:tailEnd/>
            </a:ln>
            <a:effectLst/>
          </p:spPr>
          <p:txBody>
            <a:bodyPr anchor="ctr"/>
            <a:lstStyle/>
            <a:p>
              <a:pPr algn="ctr" fontAlgn="base">
                <a:spcBef>
                  <a:spcPct val="0"/>
                </a:spcBef>
                <a:spcAft>
                  <a:spcPct val="0"/>
                </a:spcAft>
              </a:pPr>
              <a:endParaRPr lang="es-ES" sz="1200" dirty="0">
                <a:latin typeface="Arial"/>
              </a:endParaRPr>
            </a:p>
          </p:txBody>
        </p:sp>
        <p:sp>
          <p:nvSpPr>
            <p:cNvPr id="32" name="Text Box 27">
              <a:extLst>
                <a:ext uri="{FF2B5EF4-FFF2-40B4-BE49-F238E27FC236}">
                  <a16:creationId xmlns:a16="http://schemas.microsoft.com/office/drawing/2014/main" id="{C9164B7F-4A55-1AF9-40C7-2651D5BD0FF6}"/>
                </a:ext>
              </a:extLst>
            </p:cNvPr>
            <p:cNvSpPr txBox="1">
              <a:spLocks noChangeArrowheads="1"/>
            </p:cNvSpPr>
            <p:nvPr/>
          </p:nvSpPr>
          <p:spPr bwMode="auto">
            <a:xfrm>
              <a:off x="3000" y="2536"/>
              <a:ext cx="817" cy="174"/>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 sz="1200" dirty="0">
                  <a:latin typeface="Arial"/>
                </a:rPr>
                <a:t>Orden de pago</a:t>
              </a:r>
            </a:p>
          </p:txBody>
        </p:sp>
      </p:grpSp>
      <p:grpSp>
        <p:nvGrpSpPr>
          <p:cNvPr id="33" name="Group 28">
            <a:extLst>
              <a:ext uri="{FF2B5EF4-FFF2-40B4-BE49-F238E27FC236}">
                <a16:creationId xmlns:a16="http://schemas.microsoft.com/office/drawing/2014/main" id="{21B2999E-B953-4318-64E3-4777020EC832}"/>
              </a:ext>
            </a:extLst>
          </p:cNvPr>
          <p:cNvGrpSpPr>
            <a:grpSpLocks/>
          </p:cNvGrpSpPr>
          <p:nvPr/>
        </p:nvGrpSpPr>
        <p:grpSpPr bwMode="auto">
          <a:xfrm>
            <a:off x="10362218" y="2089264"/>
            <a:ext cx="1622747" cy="1024687"/>
            <a:chOff x="2871" y="2360"/>
            <a:chExt cx="1020" cy="635"/>
          </a:xfrm>
        </p:grpSpPr>
        <p:sp>
          <p:nvSpPr>
            <p:cNvPr id="34" name="AutoShape 26">
              <a:extLst>
                <a:ext uri="{FF2B5EF4-FFF2-40B4-BE49-F238E27FC236}">
                  <a16:creationId xmlns:a16="http://schemas.microsoft.com/office/drawing/2014/main" id="{377C66B9-0042-2BC6-871C-B08D2B74958B}"/>
                </a:ext>
              </a:extLst>
            </p:cNvPr>
            <p:cNvSpPr>
              <a:spLocks noChangeArrowheads="1"/>
            </p:cNvSpPr>
            <p:nvPr/>
          </p:nvSpPr>
          <p:spPr bwMode="auto">
            <a:xfrm>
              <a:off x="2871" y="2360"/>
              <a:ext cx="953" cy="635"/>
            </a:xfrm>
            <a:prstGeom prst="chevron">
              <a:avLst>
                <a:gd name="adj" fmla="val 37520"/>
              </a:avLst>
            </a:prstGeom>
            <a:noFill/>
            <a:ln w="9525">
              <a:solidFill>
                <a:schemeClr val="tx1"/>
              </a:solidFill>
              <a:miter lim="800000"/>
              <a:headEnd/>
              <a:tailEnd/>
            </a:ln>
            <a:effectLst/>
          </p:spPr>
          <p:txBody>
            <a:bodyPr anchor="ctr"/>
            <a:lstStyle/>
            <a:p>
              <a:pPr algn="ctr" fontAlgn="base">
                <a:spcBef>
                  <a:spcPct val="0"/>
                </a:spcBef>
                <a:spcAft>
                  <a:spcPct val="0"/>
                </a:spcAft>
              </a:pPr>
              <a:endParaRPr lang="es-ES" sz="1200" dirty="0">
                <a:latin typeface="Arial"/>
              </a:endParaRPr>
            </a:p>
          </p:txBody>
        </p:sp>
        <p:sp>
          <p:nvSpPr>
            <p:cNvPr id="35" name="Text Box 27">
              <a:extLst>
                <a:ext uri="{FF2B5EF4-FFF2-40B4-BE49-F238E27FC236}">
                  <a16:creationId xmlns:a16="http://schemas.microsoft.com/office/drawing/2014/main" id="{16C4C0FA-F53C-BE0B-9E26-7A20909C237E}"/>
                </a:ext>
              </a:extLst>
            </p:cNvPr>
            <p:cNvSpPr txBox="1">
              <a:spLocks noChangeArrowheads="1"/>
            </p:cNvSpPr>
            <p:nvPr/>
          </p:nvSpPr>
          <p:spPr bwMode="auto">
            <a:xfrm>
              <a:off x="3019" y="2569"/>
              <a:ext cx="872" cy="175"/>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1200" dirty="0">
                  <a:latin typeface="Arial"/>
                </a:rPr>
                <a:t>Contabilización</a:t>
              </a:r>
            </a:p>
          </p:txBody>
        </p:sp>
      </p:grpSp>
      <p:sp>
        <p:nvSpPr>
          <p:cNvPr id="36" name="Text Box 17">
            <a:extLst>
              <a:ext uri="{FF2B5EF4-FFF2-40B4-BE49-F238E27FC236}">
                <a16:creationId xmlns:a16="http://schemas.microsoft.com/office/drawing/2014/main" id="{075A996A-1815-FA6D-E97F-FCAD4D2F6557}"/>
              </a:ext>
            </a:extLst>
          </p:cNvPr>
          <p:cNvSpPr txBox="1">
            <a:spLocks noChangeArrowheads="1"/>
          </p:cNvSpPr>
          <p:nvPr/>
        </p:nvSpPr>
        <p:spPr bwMode="auto">
          <a:xfrm>
            <a:off x="3951835" y="4676368"/>
            <a:ext cx="1569086" cy="492443"/>
          </a:xfrm>
          <a:prstGeom prst="rect">
            <a:avLst/>
          </a:prstGeom>
          <a:solidFill>
            <a:srgbClr val="FECB00"/>
          </a:solidFill>
          <a:ln w="25400">
            <a:noFill/>
            <a:miter lim="800000"/>
            <a:headEnd/>
            <a:tailEnd/>
          </a:ln>
          <a:effectLst/>
        </p:spPr>
        <p:txBody>
          <a:bodyPr wrap="square">
            <a:spAutoFit/>
          </a:bodyPr>
          <a:lstStyle/>
          <a:p>
            <a:pPr algn="ctr" fontAlgn="base">
              <a:spcBef>
                <a:spcPct val="50000"/>
              </a:spcBef>
              <a:spcAft>
                <a:spcPct val="0"/>
              </a:spcAft>
            </a:pPr>
            <a:r>
              <a:rPr lang="es-ES_tradnl" sz="1300" b="1" dirty="0">
                <a:solidFill>
                  <a:schemeClr val="bg1"/>
                </a:solidFill>
                <a:latin typeface="Georgia" pitchFamily="18" charset="0"/>
              </a:rPr>
              <a:t>Consejera Delegada</a:t>
            </a:r>
            <a:endParaRPr lang="es-ES" sz="1300" b="1" dirty="0">
              <a:solidFill>
                <a:schemeClr val="bg1"/>
              </a:solidFill>
              <a:latin typeface="Georgia" pitchFamily="18" charset="0"/>
            </a:endParaRPr>
          </a:p>
        </p:txBody>
      </p:sp>
      <p:sp>
        <p:nvSpPr>
          <p:cNvPr id="37" name="Line 31">
            <a:extLst>
              <a:ext uri="{FF2B5EF4-FFF2-40B4-BE49-F238E27FC236}">
                <a16:creationId xmlns:a16="http://schemas.microsoft.com/office/drawing/2014/main" id="{4CFCFD76-02D3-389D-CCF8-71138D4E7E6A}"/>
              </a:ext>
            </a:extLst>
          </p:cNvPr>
          <p:cNvSpPr>
            <a:spLocks noChangeShapeType="1"/>
          </p:cNvSpPr>
          <p:nvPr/>
        </p:nvSpPr>
        <p:spPr bwMode="auto">
          <a:xfrm flipH="1" flipV="1">
            <a:off x="4625671" y="3180603"/>
            <a:ext cx="14173" cy="1371825"/>
          </a:xfrm>
          <a:prstGeom prst="line">
            <a:avLst/>
          </a:prstGeom>
          <a:noFill/>
          <a:ln w="50800" cap="rnd">
            <a:solidFill>
              <a:srgbClr val="D30303"/>
            </a:solidFill>
            <a:prstDash val="sysDot"/>
            <a:round/>
            <a:headEnd/>
            <a:tailEnd/>
          </a:ln>
          <a:effectLst/>
        </p:spPr>
        <p:txBody>
          <a:bodyPr wrap="none" anchor="ctr"/>
          <a:lstStyle/>
          <a:p>
            <a:pPr fontAlgn="base">
              <a:spcBef>
                <a:spcPct val="0"/>
              </a:spcBef>
              <a:spcAft>
                <a:spcPct val="0"/>
              </a:spcAft>
            </a:pPr>
            <a:endParaRPr lang="es-ES" dirty="0">
              <a:solidFill>
                <a:srgbClr val="000000"/>
              </a:solidFill>
              <a:latin typeface="Arial" pitchFamily="34" charset="0"/>
            </a:endParaRPr>
          </a:p>
        </p:txBody>
      </p:sp>
      <p:sp>
        <p:nvSpPr>
          <p:cNvPr id="38" name="Text Box 17">
            <a:extLst>
              <a:ext uri="{FF2B5EF4-FFF2-40B4-BE49-F238E27FC236}">
                <a16:creationId xmlns:a16="http://schemas.microsoft.com/office/drawing/2014/main" id="{E62A41C0-6F42-554C-6316-B064B9A0BFB0}"/>
              </a:ext>
            </a:extLst>
          </p:cNvPr>
          <p:cNvSpPr txBox="1">
            <a:spLocks noChangeArrowheads="1"/>
          </p:cNvSpPr>
          <p:nvPr/>
        </p:nvSpPr>
        <p:spPr bwMode="auto">
          <a:xfrm>
            <a:off x="8804855" y="4685889"/>
            <a:ext cx="3080095" cy="492443"/>
          </a:xfrm>
          <a:prstGeom prst="rect">
            <a:avLst/>
          </a:prstGeom>
          <a:solidFill>
            <a:srgbClr val="00BEDE"/>
          </a:solidFill>
          <a:ln w="25400">
            <a:noFill/>
            <a:miter lim="800000"/>
            <a:headEnd/>
            <a:tailEnd/>
          </a:ln>
          <a:effectLst/>
        </p:spPr>
        <p:txBody>
          <a:bodyPr wrap="square">
            <a:spAutoFit/>
          </a:bodyPr>
          <a:lstStyle/>
          <a:p>
            <a:pPr algn="ctr" fontAlgn="base">
              <a:spcBef>
                <a:spcPct val="50000"/>
              </a:spcBef>
              <a:spcAft>
                <a:spcPct val="0"/>
              </a:spcAft>
            </a:pPr>
            <a:r>
              <a:rPr lang="es-ES_tradnl" sz="1300" b="1" dirty="0">
                <a:solidFill>
                  <a:schemeClr val="bg1"/>
                </a:solidFill>
                <a:latin typeface="Georgia" pitchFamily="18" charset="0"/>
              </a:rPr>
              <a:t>Dirección                                   Económico-Financiera</a:t>
            </a:r>
            <a:endParaRPr lang="es-ES" sz="1300" b="1" dirty="0">
              <a:solidFill>
                <a:schemeClr val="bg1"/>
              </a:solidFill>
              <a:latin typeface="Georgia" pitchFamily="18" charset="0"/>
            </a:endParaRPr>
          </a:p>
        </p:txBody>
      </p:sp>
      <p:sp>
        <p:nvSpPr>
          <p:cNvPr id="39" name="Line 31">
            <a:extLst>
              <a:ext uri="{FF2B5EF4-FFF2-40B4-BE49-F238E27FC236}">
                <a16:creationId xmlns:a16="http://schemas.microsoft.com/office/drawing/2014/main" id="{E8418378-30C7-146A-FC30-7E38CA481668}"/>
              </a:ext>
            </a:extLst>
          </p:cNvPr>
          <p:cNvSpPr>
            <a:spLocks noChangeShapeType="1"/>
          </p:cNvSpPr>
          <p:nvPr/>
        </p:nvSpPr>
        <p:spPr bwMode="auto">
          <a:xfrm flipV="1">
            <a:off x="9740488" y="3290140"/>
            <a:ext cx="31103" cy="1319058"/>
          </a:xfrm>
          <a:prstGeom prst="line">
            <a:avLst/>
          </a:prstGeom>
          <a:noFill/>
          <a:ln w="50800" cap="rnd">
            <a:solidFill>
              <a:srgbClr val="D30303"/>
            </a:solidFill>
            <a:prstDash val="sysDot"/>
            <a:round/>
            <a:headEnd/>
            <a:tailEnd/>
          </a:ln>
          <a:effectLst/>
        </p:spPr>
        <p:txBody>
          <a:bodyPr wrap="none" anchor="ctr"/>
          <a:lstStyle/>
          <a:p>
            <a:pPr fontAlgn="base">
              <a:spcBef>
                <a:spcPct val="0"/>
              </a:spcBef>
              <a:spcAft>
                <a:spcPct val="0"/>
              </a:spcAft>
            </a:pPr>
            <a:endParaRPr lang="es-ES" dirty="0">
              <a:solidFill>
                <a:srgbClr val="000000"/>
              </a:solidFill>
              <a:latin typeface="Arial" pitchFamily="34" charset="0"/>
            </a:endParaRPr>
          </a:p>
        </p:txBody>
      </p:sp>
      <p:sp>
        <p:nvSpPr>
          <p:cNvPr id="40" name="Line 31">
            <a:extLst>
              <a:ext uri="{FF2B5EF4-FFF2-40B4-BE49-F238E27FC236}">
                <a16:creationId xmlns:a16="http://schemas.microsoft.com/office/drawing/2014/main" id="{D647BE04-27D6-4A77-0CDD-A8111E60A233}"/>
              </a:ext>
            </a:extLst>
          </p:cNvPr>
          <p:cNvSpPr>
            <a:spLocks noChangeShapeType="1"/>
          </p:cNvSpPr>
          <p:nvPr/>
        </p:nvSpPr>
        <p:spPr bwMode="auto">
          <a:xfrm flipH="1" flipV="1">
            <a:off x="10909828" y="3206792"/>
            <a:ext cx="1" cy="1388610"/>
          </a:xfrm>
          <a:prstGeom prst="line">
            <a:avLst/>
          </a:prstGeom>
          <a:noFill/>
          <a:ln w="50800" cap="rnd">
            <a:solidFill>
              <a:srgbClr val="D30303"/>
            </a:solidFill>
            <a:prstDash val="sysDot"/>
            <a:round/>
            <a:headEnd/>
            <a:tailEnd/>
          </a:ln>
          <a:effectLst/>
        </p:spPr>
        <p:txBody>
          <a:bodyPr wrap="none" anchor="ctr"/>
          <a:lstStyle/>
          <a:p>
            <a:pPr fontAlgn="base">
              <a:spcBef>
                <a:spcPct val="0"/>
              </a:spcBef>
              <a:spcAft>
                <a:spcPct val="0"/>
              </a:spcAft>
            </a:pPr>
            <a:endParaRPr lang="es-ES" dirty="0">
              <a:solidFill>
                <a:srgbClr val="000000"/>
              </a:solidFill>
              <a:latin typeface="Arial" pitchFamily="34" charset="0"/>
            </a:endParaRPr>
          </a:p>
        </p:txBody>
      </p:sp>
      <p:sp>
        <p:nvSpPr>
          <p:cNvPr id="41" name="Text Box 17">
            <a:extLst>
              <a:ext uri="{FF2B5EF4-FFF2-40B4-BE49-F238E27FC236}">
                <a16:creationId xmlns:a16="http://schemas.microsoft.com/office/drawing/2014/main" id="{4510C9AE-57B4-E565-2F0B-B83FFE42919D}"/>
              </a:ext>
            </a:extLst>
          </p:cNvPr>
          <p:cNvSpPr txBox="1">
            <a:spLocks noChangeArrowheads="1"/>
          </p:cNvSpPr>
          <p:nvPr/>
        </p:nvSpPr>
        <p:spPr bwMode="auto">
          <a:xfrm>
            <a:off x="5718549" y="4698875"/>
            <a:ext cx="2793202" cy="492443"/>
          </a:xfrm>
          <a:prstGeom prst="rect">
            <a:avLst/>
          </a:prstGeom>
          <a:solidFill>
            <a:schemeClr val="tx1">
              <a:lumMod val="65000"/>
              <a:lumOff val="35000"/>
            </a:schemeClr>
          </a:solidFill>
          <a:ln w="25400">
            <a:noFill/>
            <a:miter lim="800000"/>
            <a:headEnd/>
            <a:tailEnd/>
          </a:ln>
          <a:effectLst/>
        </p:spPr>
        <p:txBody>
          <a:bodyPr wrap="square">
            <a:spAutoFit/>
          </a:bodyPr>
          <a:lstStyle/>
          <a:p>
            <a:pPr algn="ctr" fontAlgn="base">
              <a:spcBef>
                <a:spcPct val="50000"/>
              </a:spcBef>
              <a:spcAft>
                <a:spcPct val="0"/>
              </a:spcAft>
            </a:pPr>
            <a:r>
              <a:rPr lang="es-ES_tradnl" sz="1300" b="1" dirty="0">
                <a:solidFill>
                  <a:schemeClr val="bg1"/>
                </a:solidFill>
                <a:latin typeface="Georgia" pitchFamily="18" charset="0"/>
              </a:rPr>
              <a:t>Gestor actividad                             Ponente</a:t>
            </a:r>
            <a:endParaRPr lang="es-ES" sz="1300" b="1" dirty="0">
              <a:solidFill>
                <a:schemeClr val="bg1"/>
              </a:solidFill>
              <a:latin typeface="Georgia" pitchFamily="18" charset="0"/>
            </a:endParaRPr>
          </a:p>
        </p:txBody>
      </p:sp>
      <p:sp>
        <p:nvSpPr>
          <p:cNvPr id="42" name="Line 31">
            <a:extLst>
              <a:ext uri="{FF2B5EF4-FFF2-40B4-BE49-F238E27FC236}">
                <a16:creationId xmlns:a16="http://schemas.microsoft.com/office/drawing/2014/main" id="{8E9B4826-2C5F-8A6C-2931-B7DD94ABE552}"/>
              </a:ext>
            </a:extLst>
          </p:cNvPr>
          <p:cNvSpPr>
            <a:spLocks noChangeShapeType="1"/>
          </p:cNvSpPr>
          <p:nvPr/>
        </p:nvSpPr>
        <p:spPr bwMode="auto">
          <a:xfrm flipV="1">
            <a:off x="7206957" y="3218700"/>
            <a:ext cx="0" cy="1364637"/>
          </a:xfrm>
          <a:prstGeom prst="line">
            <a:avLst/>
          </a:prstGeom>
          <a:noFill/>
          <a:ln w="50800" cap="rnd">
            <a:solidFill>
              <a:srgbClr val="D30303"/>
            </a:solidFill>
            <a:prstDash val="sysDot"/>
            <a:round/>
            <a:headEnd/>
            <a:tailEnd/>
          </a:ln>
          <a:effectLst/>
        </p:spPr>
        <p:txBody>
          <a:bodyPr wrap="none" anchor="ctr"/>
          <a:lstStyle/>
          <a:p>
            <a:pPr fontAlgn="base">
              <a:spcBef>
                <a:spcPct val="0"/>
              </a:spcBef>
              <a:spcAft>
                <a:spcPct val="0"/>
              </a:spcAft>
            </a:pPr>
            <a:endParaRPr lang="es-ES" dirty="0">
              <a:solidFill>
                <a:srgbClr val="000000"/>
              </a:solidFill>
              <a:latin typeface="Arial" pitchFamily="34" charset="0"/>
            </a:endParaRPr>
          </a:p>
        </p:txBody>
      </p:sp>
      <p:sp>
        <p:nvSpPr>
          <p:cNvPr id="43" name="Line 31">
            <a:extLst>
              <a:ext uri="{FF2B5EF4-FFF2-40B4-BE49-F238E27FC236}">
                <a16:creationId xmlns:a16="http://schemas.microsoft.com/office/drawing/2014/main" id="{7D03C808-A241-91E1-6FB5-2E3AF608B42B}"/>
              </a:ext>
            </a:extLst>
          </p:cNvPr>
          <p:cNvSpPr>
            <a:spLocks noChangeShapeType="1"/>
          </p:cNvSpPr>
          <p:nvPr/>
        </p:nvSpPr>
        <p:spPr bwMode="auto">
          <a:xfrm flipH="1" flipV="1">
            <a:off x="5887736" y="3228225"/>
            <a:ext cx="16547" cy="1364636"/>
          </a:xfrm>
          <a:prstGeom prst="line">
            <a:avLst/>
          </a:prstGeom>
          <a:noFill/>
          <a:ln w="50800" cap="rnd">
            <a:solidFill>
              <a:srgbClr val="D30303"/>
            </a:solidFill>
            <a:prstDash val="sysDot"/>
            <a:round/>
            <a:headEnd/>
            <a:tailEnd/>
          </a:ln>
          <a:effectLst/>
        </p:spPr>
        <p:txBody>
          <a:bodyPr wrap="none" anchor="ctr"/>
          <a:lstStyle/>
          <a:p>
            <a:pPr fontAlgn="base">
              <a:spcBef>
                <a:spcPct val="0"/>
              </a:spcBef>
              <a:spcAft>
                <a:spcPct val="0"/>
              </a:spcAft>
            </a:pPr>
            <a:endParaRPr lang="es-ES" dirty="0">
              <a:solidFill>
                <a:srgbClr val="000000"/>
              </a:solidFill>
              <a:latin typeface="Arial" pitchFamily="34" charset="0"/>
            </a:endParaRPr>
          </a:p>
        </p:txBody>
      </p:sp>
      <p:sp>
        <p:nvSpPr>
          <p:cNvPr id="44" name="Line 31">
            <a:extLst>
              <a:ext uri="{FF2B5EF4-FFF2-40B4-BE49-F238E27FC236}">
                <a16:creationId xmlns:a16="http://schemas.microsoft.com/office/drawing/2014/main" id="{D02D3718-D888-3325-5B77-EAE1A3B3B161}"/>
              </a:ext>
            </a:extLst>
          </p:cNvPr>
          <p:cNvSpPr>
            <a:spLocks noChangeShapeType="1"/>
          </p:cNvSpPr>
          <p:nvPr/>
        </p:nvSpPr>
        <p:spPr bwMode="auto">
          <a:xfrm flipV="1">
            <a:off x="8295051" y="3237748"/>
            <a:ext cx="31103" cy="1369562"/>
          </a:xfrm>
          <a:prstGeom prst="line">
            <a:avLst/>
          </a:prstGeom>
          <a:noFill/>
          <a:ln w="50800" cap="rnd">
            <a:solidFill>
              <a:srgbClr val="D30303"/>
            </a:solidFill>
            <a:prstDash val="sysDot"/>
            <a:round/>
            <a:headEnd/>
            <a:tailEnd/>
          </a:ln>
          <a:effectLst/>
        </p:spPr>
        <p:txBody>
          <a:bodyPr wrap="none" anchor="ctr"/>
          <a:lstStyle/>
          <a:p>
            <a:pPr fontAlgn="base">
              <a:spcBef>
                <a:spcPct val="0"/>
              </a:spcBef>
              <a:spcAft>
                <a:spcPct val="0"/>
              </a:spcAft>
            </a:pPr>
            <a:endParaRPr lang="es-ES" dirty="0">
              <a:solidFill>
                <a:srgbClr val="000000"/>
              </a:solidFill>
              <a:latin typeface="Arial" pitchFamily="34" charset="0"/>
            </a:endParaRPr>
          </a:p>
        </p:txBody>
      </p:sp>
      <p:sp>
        <p:nvSpPr>
          <p:cNvPr id="84" name="Marcador de texto 4">
            <a:extLst>
              <a:ext uri="{FF2B5EF4-FFF2-40B4-BE49-F238E27FC236}">
                <a16:creationId xmlns:a16="http://schemas.microsoft.com/office/drawing/2014/main" id="{A7D82D10-1B36-DEF3-F73A-2C371F810BF5}"/>
              </a:ext>
            </a:extLst>
          </p:cNvPr>
          <p:cNvSpPr txBox="1">
            <a:spLocks/>
          </p:cNvSpPr>
          <p:nvPr/>
        </p:nvSpPr>
        <p:spPr>
          <a:xfrm>
            <a:off x="1055344" y="946950"/>
            <a:ext cx="6882324" cy="437620"/>
          </a:xfrm>
          <a:prstGeom prst="rect">
            <a:avLst/>
          </a:prstGeom>
        </p:spPr>
        <p:txBody>
          <a:bodyPr vert="horz" lIns="91440" tIns="45720" rIns="91440" bIns="45720" rtlCol="0" anchor="t">
            <a:normAutofit/>
          </a:bodyPr>
          <a:lstStyle>
            <a:lvl1pPr marR="0" indent="0" fontAlgn="auto">
              <a:lnSpc>
                <a:spcPct val="100000"/>
              </a:lnSpc>
              <a:spcBef>
                <a:spcPct val="20000"/>
              </a:spcBef>
              <a:spcAft>
                <a:spcPts val="0"/>
              </a:spcAft>
              <a:buClrTx/>
              <a:buSzTx/>
              <a:buFontTx/>
              <a:buNone/>
              <a:tabLst/>
              <a:defRPr lang="es-ES" sz="2000" b="0" baseline="0">
                <a:solidFill>
                  <a:schemeClr val="tx1">
                    <a:tint val="75000"/>
                  </a:schemeClr>
                </a:solidFill>
                <a:cs typeface="Arial" pitchFamily="34" charset="0"/>
              </a:defRPr>
            </a:lvl1pPr>
            <a:lvl2pPr marR="0" indent="0" fontAlgn="auto">
              <a:lnSpc>
                <a:spcPct val="100000"/>
              </a:lnSpc>
              <a:spcBef>
                <a:spcPct val="20000"/>
              </a:spcBef>
              <a:spcAft>
                <a:spcPts val="0"/>
              </a:spcAft>
              <a:buClrTx/>
              <a:buSzTx/>
              <a:buFontTx/>
              <a:buNone/>
              <a:tabLst/>
              <a:defRPr b="1">
                <a:solidFill>
                  <a:schemeClr val="tx1">
                    <a:tint val="75000"/>
                  </a:schemeClr>
                </a:solidFill>
                <a:latin typeface="HelveticaNeueLT Std Lt" pitchFamily="34" charset="0"/>
              </a:defRPr>
            </a:lvl2pPr>
            <a:lvl3pPr marR="0" indent="0" fontAlgn="auto">
              <a:lnSpc>
                <a:spcPct val="100000"/>
              </a:lnSpc>
              <a:spcBef>
                <a:spcPct val="20000"/>
              </a:spcBef>
              <a:spcAft>
                <a:spcPts val="0"/>
              </a:spcAft>
              <a:buClrTx/>
              <a:buSzTx/>
              <a:buFontTx/>
              <a:buNone/>
              <a:tabLst/>
              <a:defRPr sz="1600">
                <a:solidFill>
                  <a:schemeClr val="tx1">
                    <a:tint val="75000"/>
                  </a:schemeClr>
                </a:solidFill>
                <a:latin typeface="HelveticaNeueLT Std Lt" pitchFamily="34" charset="0"/>
              </a:defRPr>
            </a:lvl3pPr>
            <a:lvl4pPr marR="0" indent="0" fontAlgn="auto">
              <a:lnSpc>
                <a:spcPct val="100000"/>
              </a:lnSpc>
              <a:spcBef>
                <a:spcPct val="20000"/>
              </a:spcBef>
              <a:spcAft>
                <a:spcPts val="0"/>
              </a:spcAft>
              <a:buClrTx/>
              <a:buSzTx/>
              <a:buFont typeface="Arial" pitchFamily="34" charset="0"/>
              <a:buNone/>
              <a:tabLst/>
              <a:defRPr sz="1400" b="1">
                <a:solidFill>
                  <a:schemeClr val="tx1">
                    <a:tint val="75000"/>
                  </a:schemeClr>
                </a:solidFill>
                <a:latin typeface="HelveticaNeueLT Std Lt" pitchFamily="34" charset="0"/>
              </a:defRPr>
            </a:lvl4pPr>
            <a:lvl5pPr marR="0" indent="0" fontAlgn="auto">
              <a:lnSpc>
                <a:spcPct val="100000"/>
              </a:lnSpc>
              <a:spcBef>
                <a:spcPct val="20000"/>
              </a:spcBef>
              <a:spcAft>
                <a:spcPts val="0"/>
              </a:spcAft>
              <a:buClrTx/>
              <a:buSzTx/>
              <a:buFont typeface="Arial" pitchFamily="34" charset="0"/>
              <a:buNone/>
              <a:tabLst/>
              <a:defRPr sz="1400" b="1">
                <a:solidFill>
                  <a:schemeClr val="tx1">
                    <a:tint val="75000"/>
                  </a:schemeClr>
                </a:solidFill>
                <a:latin typeface="HelveticaNeueLT Std Lt" pitchFamily="34" charset="0"/>
              </a:defRPr>
            </a:lvl5pPr>
            <a:lvl6pPr indent="0">
              <a:spcBef>
                <a:spcPct val="20000"/>
              </a:spcBef>
              <a:buFont typeface="Arial" pitchFamily="34" charset="0"/>
              <a:buNone/>
              <a:defRPr sz="1400">
                <a:solidFill>
                  <a:schemeClr val="tx1">
                    <a:tint val="75000"/>
                  </a:schemeClr>
                </a:solidFill>
              </a:defRPr>
            </a:lvl6pPr>
            <a:lvl7pPr indent="0">
              <a:spcBef>
                <a:spcPct val="20000"/>
              </a:spcBef>
              <a:buFont typeface="Arial" pitchFamily="34" charset="0"/>
              <a:buNone/>
              <a:defRPr sz="1400">
                <a:solidFill>
                  <a:schemeClr val="tx1">
                    <a:tint val="75000"/>
                  </a:schemeClr>
                </a:solidFill>
              </a:defRPr>
            </a:lvl7pPr>
            <a:lvl8pPr indent="0">
              <a:spcBef>
                <a:spcPct val="20000"/>
              </a:spcBef>
              <a:buFont typeface="Arial" pitchFamily="34" charset="0"/>
              <a:buNone/>
              <a:defRPr sz="1400">
                <a:solidFill>
                  <a:schemeClr val="tx1">
                    <a:tint val="75000"/>
                  </a:schemeClr>
                </a:solidFill>
              </a:defRPr>
            </a:lvl8pPr>
            <a:lvl9pPr indent="0">
              <a:spcBef>
                <a:spcPct val="20000"/>
              </a:spcBef>
              <a:buFont typeface="Arial" pitchFamily="34" charset="0"/>
              <a:buNone/>
              <a:defRPr sz="1400">
                <a:solidFill>
                  <a:schemeClr val="tx1">
                    <a:tint val="75000"/>
                  </a:schemeClr>
                </a:solidFill>
              </a:defRPr>
            </a:lvl9pPr>
          </a:lstStyle>
          <a:p>
            <a:r>
              <a:rPr lang="es-ES" sz="1800" dirty="0">
                <a:solidFill>
                  <a:srgbClr val="333F48"/>
                </a:solidFill>
                <a:latin typeface="HelveticaNeueLT Pro 45 Lt" panose="020B0403020202020204" pitchFamily="34" charset="0"/>
              </a:rPr>
              <a:t>Gasto</a:t>
            </a:r>
          </a:p>
        </p:txBody>
      </p:sp>
      <p:sp>
        <p:nvSpPr>
          <p:cNvPr id="2" name="Título 3">
            <a:extLst>
              <a:ext uri="{FF2B5EF4-FFF2-40B4-BE49-F238E27FC236}">
                <a16:creationId xmlns:a16="http://schemas.microsoft.com/office/drawing/2014/main" id="{BEC484A9-B783-466F-0BF6-512D031FE6E6}"/>
              </a:ext>
            </a:extLst>
          </p:cNvPr>
          <p:cNvSpPr txBox="1">
            <a:spLocks/>
          </p:cNvSpPr>
          <p:nvPr/>
        </p:nvSpPr>
        <p:spPr>
          <a:xfrm>
            <a:off x="571153" y="407955"/>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1. INTRODUCCIÓN: GESTIÓN PRESUPUESTARIA</a:t>
            </a:r>
            <a:endParaRPr lang="es-ES" sz="2000" cap="all" dirty="0"/>
          </a:p>
        </p:txBody>
      </p:sp>
      <p:sp>
        <p:nvSpPr>
          <p:cNvPr id="5" name="CuadroTexto 4">
            <a:extLst>
              <a:ext uri="{FF2B5EF4-FFF2-40B4-BE49-F238E27FC236}">
                <a16:creationId xmlns:a16="http://schemas.microsoft.com/office/drawing/2014/main" id="{477CE0FB-7123-AB83-AD9B-7D8ABF275A1D}"/>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3</a:t>
            </a:fld>
            <a:endParaRPr lang="es-ES" sz="1400" dirty="0">
              <a:solidFill>
                <a:schemeClr val="bg1"/>
              </a:solidFill>
              <a:latin typeface="HelveticaNeueLT Pro 45 Lt" panose="020B0403020202020204" pitchFamily="34" charset="0"/>
            </a:endParaRPr>
          </a:p>
        </p:txBody>
      </p:sp>
    </p:spTree>
    <p:extLst>
      <p:ext uri="{BB962C8B-B14F-4D97-AF65-F5344CB8AC3E}">
        <p14:creationId xmlns:p14="http://schemas.microsoft.com/office/powerpoint/2010/main" val="2226848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203DD-929D-96BC-3DB8-3E21BD84636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FB32F48-3288-7DEE-BF28-5A392C1492B0}"/>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30</a:t>
            </a:fld>
            <a:endParaRPr lang="es-ES" sz="1400" dirty="0">
              <a:solidFill>
                <a:schemeClr val="bg1"/>
              </a:solidFill>
              <a:latin typeface="HelveticaNeueLT Pro 45 Lt" panose="020B0403020202020204" pitchFamily="34" charset="0"/>
            </a:endParaRPr>
          </a:p>
        </p:txBody>
      </p:sp>
      <p:sp>
        <p:nvSpPr>
          <p:cNvPr id="19" name="Título 3">
            <a:extLst>
              <a:ext uri="{FF2B5EF4-FFF2-40B4-BE49-F238E27FC236}">
                <a16:creationId xmlns:a16="http://schemas.microsoft.com/office/drawing/2014/main" id="{473CB83F-75E5-6320-EED1-5703384807A7}"/>
              </a:ext>
            </a:extLst>
          </p:cNvPr>
          <p:cNvSpPr txBox="1">
            <a:spLocks/>
          </p:cNvSpPr>
          <p:nvPr/>
        </p:nvSpPr>
        <p:spPr>
          <a:xfrm>
            <a:off x="1245860" y="1810451"/>
            <a:ext cx="11778526" cy="5521422"/>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342900" indent="-342900">
              <a:spcAft>
                <a:spcPts val="1000"/>
              </a:spcAft>
              <a:buFont typeface="Arial" panose="020B0604020202020204" pitchFamily="34" charset="0"/>
              <a:buChar char="•"/>
            </a:pPr>
            <a:endParaRPr lang="es-ES" sz="1600" b="1"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0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p:txBody>
      </p:sp>
      <p:sp>
        <p:nvSpPr>
          <p:cNvPr id="3" name="Título 3">
            <a:extLst>
              <a:ext uri="{FF2B5EF4-FFF2-40B4-BE49-F238E27FC236}">
                <a16:creationId xmlns:a16="http://schemas.microsoft.com/office/drawing/2014/main" id="{05AFFE91-38F2-8385-5622-1B572F8C1F7C}"/>
              </a:ext>
            </a:extLst>
          </p:cNvPr>
          <p:cNvSpPr txBox="1">
            <a:spLocks/>
          </p:cNvSpPr>
          <p:nvPr/>
        </p:nvSpPr>
        <p:spPr>
          <a:xfrm>
            <a:off x="546478" y="479679"/>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4. CREACIÓN DE PROPUESTAS (BENEFICIARIOS)</a:t>
            </a:r>
          </a:p>
        </p:txBody>
      </p:sp>
      <p:pic>
        <p:nvPicPr>
          <p:cNvPr id="5" name="Imagen 4">
            <a:extLst>
              <a:ext uri="{FF2B5EF4-FFF2-40B4-BE49-F238E27FC236}">
                <a16:creationId xmlns:a16="http://schemas.microsoft.com/office/drawing/2014/main" id="{E6ED374B-AAAC-8372-A387-BC1FFE7BDED6}"/>
              </a:ext>
            </a:extLst>
          </p:cNvPr>
          <p:cNvPicPr>
            <a:picLocks noChangeAspect="1"/>
          </p:cNvPicPr>
          <p:nvPr/>
        </p:nvPicPr>
        <p:blipFill>
          <a:blip r:embed="rId2"/>
          <a:stretch>
            <a:fillRect/>
          </a:stretch>
        </p:blipFill>
        <p:spPr>
          <a:xfrm>
            <a:off x="901803" y="1004346"/>
            <a:ext cx="8713810" cy="3753370"/>
          </a:xfrm>
          <a:prstGeom prst="rect">
            <a:avLst/>
          </a:prstGeom>
        </p:spPr>
      </p:pic>
      <p:pic>
        <p:nvPicPr>
          <p:cNvPr id="7" name="Imagen 6">
            <a:extLst>
              <a:ext uri="{FF2B5EF4-FFF2-40B4-BE49-F238E27FC236}">
                <a16:creationId xmlns:a16="http://schemas.microsoft.com/office/drawing/2014/main" id="{4DE14471-1EBA-672F-C5C5-3A3AC8A69758}"/>
              </a:ext>
            </a:extLst>
          </p:cNvPr>
          <p:cNvPicPr>
            <a:picLocks noChangeAspect="1"/>
          </p:cNvPicPr>
          <p:nvPr/>
        </p:nvPicPr>
        <p:blipFill>
          <a:blip r:embed="rId3"/>
          <a:stretch>
            <a:fillRect/>
          </a:stretch>
        </p:blipFill>
        <p:spPr>
          <a:xfrm>
            <a:off x="2576387" y="3713792"/>
            <a:ext cx="8783276" cy="1714739"/>
          </a:xfrm>
          <a:prstGeom prst="rect">
            <a:avLst/>
          </a:prstGeom>
        </p:spPr>
      </p:pic>
    </p:spTree>
    <p:extLst>
      <p:ext uri="{BB962C8B-B14F-4D97-AF65-F5344CB8AC3E}">
        <p14:creationId xmlns:p14="http://schemas.microsoft.com/office/powerpoint/2010/main" val="2509514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A9787-06D9-A615-947C-8645D059B35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02FF5FD-98B2-B015-D7D9-D260366B5FBA}"/>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31</a:t>
            </a:fld>
            <a:endParaRPr lang="es-ES" sz="1400" dirty="0">
              <a:solidFill>
                <a:schemeClr val="bg1"/>
              </a:solidFill>
              <a:latin typeface="HelveticaNeueLT Pro 45 Lt" panose="020B0403020202020204" pitchFamily="34" charset="0"/>
            </a:endParaRPr>
          </a:p>
        </p:txBody>
      </p:sp>
      <p:sp>
        <p:nvSpPr>
          <p:cNvPr id="19" name="Título 3">
            <a:extLst>
              <a:ext uri="{FF2B5EF4-FFF2-40B4-BE49-F238E27FC236}">
                <a16:creationId xmlns:a16="http://schemas.microsoft.com/office/drawing/2014/main" id="{6E863D13-E784-8590-D21A-DBF359447131}"/>
              </a:ext>
            </a:extLst>
          </p:cNvPr>
          <p:cNvSpPr txBox="1">
            <a:spLocks/>
          </p:cNvSpPr>
          <p:nvPr/>
        </p:nvSpPr>
        <p:spPr>
          <a:xfrm>
            <a:off x="1245860" y="1810451"/>
            <a:ext cx="11778526" cy="5521422"/>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342900" indent="-342900">
              <a:spcAft>
                <a:spcPts val="1000"/>
              </a:spcAft>
              <a:buFont typeface="Arial" panose="020B0604020202020204" pitchFamily="34" charset="0"/>
              <a:buChar char="•"/>
            </a:pPr>
            <a:endParaRPr lang="es-ES" sz="1600" b="1"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0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p:txBody>
      </p:sp>
      <p:sp>
        <p:nvSpPr>
          <p:cNvPr id="3" name="Título 3">
            <a:extLst>
              <a:ext uri="{FF2B5EF4-FFF2-40B4-BE49-F238E27FC236}">
                <a16:creationId xmlns:a16="http://schemas.microsoft.com/office/drawing/2014/main" id="{AC643DBD-A5FD-9E91-E044-87067D2C50C8}"/>
              </a:ext>
            </a:extLst>
          </p:cNvPr>
          <p:cNvSpPr txBox="1">
            <a:spLocks/>
          </p:cNvSpPr>
          <p:nvPr/>
        </p:nvSpPr>
        <p:spPr>
          <a:xfrm>
            <a:off x="546478" y="479679"/>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457200" indent="-457200">
              <a:buFont typeface="+mj-lt"/>
              <a:buAutoNum type="arabicPeriod"/>
            </a:pPr>
            <a:r>
              <a:rPr lang="es-ES" sz="2000" dirty="0"/>
              <a:t>CREACIÓN DE PROPUESTAS (BENEFICIARIOS)</a:t>
            </a:r>
          </a:p>
        </p:txBody>
      </p:sp>
      <p:sp>
        <p:nvSpPr>
          <p:cNvPr id="9" name="CuadroTexto 8">
            <a:extLst>
              <a:ext uri="{FF2B5EF4-FFF2-40B4-BE49-F238E27FC236}">
                <a16:creationId xmlns:a16="http://schemas.microsoft.com/office/drawing/2014/main" id="{14449B5F-38B3-1748-2C87-7E4D39DEF153}"/>
              </a:ext>
            </a:extLst>
          </p:cNvPr>
          <p:cNvSpPr txBox="1"/>
          <p:nvPr/>
        </p:nvSpPr>
        <p:spPr>
          <a:xfrm>
            <a:off x="401955" y="863991"/>
            <a:ext cx="11363947" cy="2031325"/>
          </a:xfrm>
          <a:prstGeom prst="rect">
            <a:avLst/>
          </a:prstGeom>
          <a:noFill/>
        </p:spPr>
        <p:txBody>
          <a:bodyPr wrap="square">
            <a:spAutoFit/>
          </a:bodyPr>
          <a:lstStyle/>
          <a:p>
            <a:pPr algn="just"/>
            <a:r>
              <a:rPr lang="es-ES" sz="1800" dirty="0"/>
              <a:t>Rellenamos los beneficiarios correspondientes utilizando la lista de valores, podemos buscar por nombre, utilizando el asterisco (*) como comodín, antes y/o después del texto, o por NIF.</a:t>
            </a:r>
          </a:p>
          <a:p>
            <a:pPr marL="285750" indent="-285750" algn="just">
              <a:buFont typeface="Arial" panose="020B0604020202020204" pitchFamily="34" charset="0"/>
              <a:buChar char="•"/>
            </a:pPr>
            <a:r>
              <a:rPr lang="es-ES" sz="1800" dirty="0"/>
              <a:t>Si sabemos los beneficiaros, los rellenamos uno a uno.</a:t>
            </a:r>
          </a:p>
          <a:p>
            <a:pPr marL="285750" indent="-285750" algn="just">
              <a:buFont typeface="Arial" panose="020B0604020202020204" pitchFamily="34" charset="0"/>
              <a:buChar char="•"/>
            </a:pPr>
            <a:r>
              <a:rPr lang="es-ES" sz="1800" dirty="0"/>
              <a:t>Si sabemos que la propuesta va a tener beneficiarios, pero todavía no sabemos cuales, podemos utilizar el acreedor BENEFICIARIOS PENDIENTES DE ASIGNACIÓN (302631).</a:t>
            </a:r>
          </a:p>
          <a:p>
            <a:pPr marL="285750" indent="-285750" algn="just">
              <a:buFont typeface="Arial" panose="020B0604020202020204" pitchFamily="34" charset="0"/>
              <a:buChar char="•"/>
            </a:pPr>
            <a:r>
              <a:rPr lang="es-ES" sz="1800" dirty="0"/>
              <a:t>Si sabemos que la propuesta no va a tener beneficiarios, utilizamos el acreedor GASTO SIN BENEFICIARIOS (300437 )</a:t>
            </a:r>
          </a:p>
          <a:p>
            <a:pPr algn="just"/>
            <a:endParaRPr lang="es-ES" sz="1800" dirty="0"/>
          </a:p>
        </p:txBody>
      </p:sp>
      <p:pic>
        <p:nvPicPr>
          <p:cNvPr id="11" name="Imagen 10">
            <a:extLst>
              <a:ext uri="{FF2B5EF4-FFF2-40B4-BE49-F238E27FC236}">
                <a16:creationId xmlns:a16="http://schemas.microsoft.com/office/drawing/2014/main" id="{B32273CE-2258-AE00-385B-8B3ED1DEAC20}"/>
              </a:ext>
            </a:extLst>
          </p:cNvPr>
          <p:cNvPicPr>
            <a:picLocks noChangeAspect="1"/>
          </p:cNvPicPr>
          <p:nvPr/>
        </p:nvPicPr>
        <p:blipFill>
          <a:blip r:embed="rId2"/>
          <a:stretch>
            <a:fillRect/>
          </a:stretch>
        </p:blipFill>
        <p:spPr>
          <a:xfrm>
            <a:off x="899559" y="2733644"/>
            <a:ext cx="10170368" cy="3086606"/>
          </a:xfrm>
          <a:prstGeom prst="rect">
            <a:avLst/>
          </a:prstGeom>
        </p:spPr>
      </p:pic>
      <p:pic>
        <p:nvPicPr>
          <p:cNvPr id="13" name="Imagen 12">
            <a:extLst>
              <a:ext uri="{FF2B5EF4-FFF2-40B4-BE49-F238E27FC236}">
                <a16:creationId xmlns:a16="http://schemas.microsoft.com/office/drawing/2014/main" id="{615AFC66-A565-2603-5918-DB420B37D785}"/>
              </a:ext>
            </a:extLst>
          </p:cNvPr>
          <p:cNvPicPr>
            <a:picLocks noChangeAspect="1"/>
          </p:cNvPicPr>
          <p:nvPr/>
        </p:nvPicPr>
        <p:blipFill>
          <a:blip r:embed="rId3"/>
          <a:stretch>
            <a:fillRect/>
          </a:stretch>
        </p:blipFill>
        <p:spPr>
          <a:xfrm>
            <a:off x="1122073" y="4447144"/>
            <a:ext cx="4738883" cy="1927681"/>
          </a:xfrm>
          <a:prstGeom prst="rect">
            <a:avLst/>
          </a:prstGeom>
        </p:spPr>
      </p:pic>
    </p:spTree>
    <p:extLst>
      <p:ext uri="{BB962C8B-B14F-4D97-AF65-F5344CB8AC3E}">
        <p14:creationId xmlns:p14="http://schemas.microsoft.com/office/powerpoint/2010/main" val="1127911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29337-D87E-2047-9A91-7AAA5EC4EDD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7224C8F-B31A-263C-C882-990D6BF1F9D2}"/>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32</a:t>
            </a:fld>
            <a:endParaRPr lang="es-ES" sz="1400" dirty="0">
              <a:solidFill>
                <a:schemeClr val="bg1"/>
              </a:solidFill>
              <a:latin typeface="HelveticaNeueLT Pro 45 Lt" panose="020B0403020202020204" pitchFamily="34" charset="0"/>
            </a:endParaRPr>
          </a:p>
        </p:txBody>
      </p:sp>
      <p:sp>
        <p:nvSpPr>
          <p:cNvPr id="19" name="Título 3">
            <a:extLst>
              <a:ext uri="{FF2B5EF4-FFF2-40B4-BE49-F238E27FC236}">
                <a16:creationId xmlns:a16="http://schemas.microsoft.com/office/drawing/2014/main" id="{6031E4A6-3D28-70ED-EE24-20498DCC9955}"/>
              </a:ext>
            </a:extLst>
          </p:cNvPr>
          <p:cNvSpPr txBox="1">
            <a:spLocks/>
          </p:cNvSpPr>
          <p:nvPr/>
        </p:nvSpPr>
        <p:spPr>
          <a:xfrm>
            <a:off x="1245860" y="1810451"/>
            <a:ext cx="11778526" cy="5521422"/>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342900" indent="-342900">
              <a:spcAft>
                <a:spcPts val="1000"/>
              </a:spcAft>
              <a:buFont typeface="Arial" panose="020B0604020202020204" pitchFamily="34" charset="0"/>
              <a:buChar char="•"/>
            </a:pPr>
            <a:endParaRPr lang="es-ES" sz="1600" b="1"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0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p:txBody>
      </p:sp>
      <p:sp>
        <p:nvSpPr>
          <p:cNvPr id="3" name="Título 3">
            <a:extLst>
              <a:ext uri="{FF2B5EF4-FFF2-40B4-BE49-F238E27FC236}">
                <a16:creationId xmlns:a16="http://schemas.microsoft.com/office/drawing/2014/main" id="{87441FAD-7AED-B17E-B1EE-09ADB50C7436}"/>
              </a:ext>
            </a:extLst>
          </p:cNvPr>
          <p:cNvSpPr txBox="1">
            <a:spLocks/>
          </p:cNvSpPr>
          <p:nvPr/>
        </p:nvSpPr>
        <p:spPr>
          <a:xfrm>
            <a:off x="546478" y="479679"/>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457200" indent="-457200">
              <a:buFont typeface="+mj-lt"/>
              <a:buAutoNum type="arabicPeriod"/>
            </a:pPr>
            <a:r>
              <a:rPr lang="es-ES" sz="2000" dirty="0"/>
              <a:t>CREACIÓN DE PROPUESTAS (BENEFICIARIOS)</a:t>
            </a:r>
          </a:p>
        </p:txBody>
      </p:sp>
      <p:sp>
        <p:nvSpPr>
          <p:cNvPr id="10" name="Subtítulo 9">
            <a:extLst>
              <a:ext uri="{FF2B5EF4-FFF2-40B4-BE49-F238E27FC236}">
                <a16:creationId xmlns:a16="http://schemas.microsoft.com/office/drawing/2014/main" id="{D944D8FB-5939-7AA2-5BCA-D6A85D843C5D}"/>
              </a:ext>
            </a:extLst>
          </p:cNvPr>
          <p:cNvSpPr>
            <a:spLocks noGrp="1"/>
          </p:cNvSpPr>
          <p:nvPr>
            <p:ph type="subTitle" idx="1"/>
          </p:nvPr>
        </p:nvSpPr>
        <p:spPr>
          <a:xfrm>
            <a:off x="630454" y="1004346"/>
            <a:ext cx="11365364" cy="1533581"/>
          </a:xfrm>
        </p:spPr>
        <p:txBody>
          <a:bodyPr/>
          <a:lstStyle/>
          <a:p>
            <a:pPr algn="just"/>
            <a:r>
              <a:rPr lang="es-ES" sz="1800" b="1" dirty="0"/>
              <a:t>FACTOR DE REPARTO</a:t>
            </a:r>
            <a:r>
              <a:rPr lang="es-ES" sz="1800" dirty="0"/>
              <a:t>:</a:t>
            </a:r>
          </a:p>
          <a:p>
            <a:pPr marL="285750" indent="-285750" algn="just">
              <a:buFont typeface="Arial" panose="020B0604020202020204" pitchFamily="34" charset="0"/>
              <a:buChar char="•"/>
            </a:pPr>
            <a:r>
              <a:rPr lang="es-ES" sz="1800" dirty="0"/>
              <a:t>En actuaciones promocionales, tipo pabellones España, el factor de reparto es el nº de metros cuadrados o unidades facturados a las empresas participantes.</a:t>
            </a:r>
          </a:p>
          <a:p>
            <a:pPr marL="285750" indent="-285750" algn="just">
              <a:buFont typeface="Arial" panose="020B0604020202020204" pitchFamily="34" charset="0"/>
              <a:buChar char="•"/>
            </a:pPr>
            <a:r>
              <a:rPr lang="es-ES" sz="1800" dirty="0"/>
              <a:t>En ayudas, tipo Ferias con asociaciones, el factor de reparto es el importe de la ayuda que corresponde a cada empresa.</a:t>
            </a:r>
          </a:p>
          <a:p>
            <a:pPr algn="just"/>
            <a:r>
              <a:rPr lang="es-ES" sz="1800" dirty="0"/>
              <a:t>Cuando tengamos los beneficiarios rellenos, pinchamos en el botón con la bola verde y el sistema nos solicita grabar los cambios, le decimos que Sí y continuamos con la propuesta.</a:t>
            </a:r>
          </a:p>
        </p:txBody>
      </p:sp>
      <p:pic>
        <p:nvPicPr>
          <p:cNvPr id="5" name="Imagen 4">
            <a:extLst>
              <a:ext uri="{FF2B5EF4-FFF2-40B4-BE49-F238E27FC236}">
                <a16:creationId xmlns:a16="http://schemas.microsoft.com/office/drawing/2014/main" id="{F9E07A14-C766-9D29-9B49-7CB41F41F853}"/>
              </a:ext>
            </a:extLst>
          </p:cNvPr>
          <p:cNvPicPr>
            <a:picLocks noChangeAspect="1"/>
          </p:cNvPicPr>
          <p:nvPr/>
        </p:nvPicPr>
        <p:blipFill>
          <a:blip r:embed="rId2"/>
          <a:stretch>
            <a:fillRect/>
          </a:stretch>
        </p:blipFill>
        <p:spPr>
          <a:xfrm>
            <a:off x="746773" y="3429000"/>
            <a:ext cx="8197113" cy="2815422"/>
          </a:xfrm>
          <a:prstGeom prst="rect">
            <a:avLst/>
          </a:prstGeom>
        </p:spPr>
      </p:pic>
    </p:spTree>
    <p:extLst>
      <p:ext uri="{BB962C8B-B14F-4D97-AF65-F5344CB8AC3E}">
        <p14:creationId xmlns:p14="http://schemas.microsoft.com/office/powerpoint/2010/main" val="2508542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AA470-A2DD-F50B-6D62-D8003574A3C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65C054F-86AF-A0F4-D101-7EC86056479E}"/>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33</a:t>
            </a:fld>
            <a:endParaRPr lang="es-ES" sz="1400" dirty="0">
              <a:solidFill>
                <a:schemeClr val="bg1"/>
              </a:solidFill>
              <a:latin typeface="HelveticaNeueLT Pro 45 Lt" panose="020B0403020202020204" pitchFamily="34" charset="0"/>
            </a:endParaRPr>
          </a:p>
        </p:txBody>
      </p:sp>
      <p:sp>
        <p:nvSpPr>
          <p:cNvPr id="19" name="Título 3">
            <a:extLst>
              <a:ext uri="{FF2B5EF4-FFF2-40B4-BE49-F238E27FC236}">
                <a16:creationId xmlns:a16="http://schemas.microsoft.com/office/drawing/2014/main" id="{3F2FA065-5F23-677D-49DD-759F8FF8BEA7}"/>
              </a:ext>
            </a:extLst>
          </p:cNvPr>
          <p:cNvSpPr txBox="1">
            <a:spLocks/>
          </p:cNvSpPr>
          <p:nvPr/>
        </p:nvSpPr>
        <p:spPr>
          <a:xfrm>
            <a:off x="1245860" y="1810451"/>
            <a:ext cx="11778526" cy="5521422"/>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342900" indent="-342900">
              <a:spcAft>
                <a:spcPts val="1000"/>
              </a:spcAft>
              <a:buFont typeface="Arial" panose="020B0604020202020204" pitchFamily="34" charset="0"/>
              <a:buChar char="•"/>
            </a:pPr>
            <a:endParaRPr lang="es-ES" sz="1600" b="1"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0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p:txBody>
      </p:sp>
      <p:sp>
        <p:nvSpPr>
          <p:cNvPr id="3" name="Título 3">
            <a:extLst>
              <a:ext uri="{FF2B5EF4-FFF2-40B4-BE49-F238E27FC236}">
                <a16:creationId xmlns:a16="http://schemas.microsoft.com/office/drawing/2014/main" id="{BD3AF26F-BEF8-12A6-C399-60899507F90C}"/>
              </a:ext>
            </a:extLst>
          </p:cNvPr>
          <p:cNvSpPr txBox="1">
            <a:spLocks/>
          </p:cNvSpPr>
          <p:nvPr/>
        </p:nvSpPr>
        <p:spPr>
          <a:xfrm>
            <a:off x="546478" y="479679"/>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4. CREACIÓN DE PROPUESTAS (COMENTARIO DE LA PROPUESTA)</a:t>
            </a:r>
          </a:p>
        </p:txBody>
      </p:sp>
      <p:sp>
        <p:nvSpPr>
          <p:cNvPr id="10" name="Subtítulo 9">
            <a:extLst>
              <a:ext uri="{FF2B5EF4-FFF2-40B4-BE49-F238E27FC236}">
                <a16:creationId xmlns:a16="http://schemas.microsoft.com/office/drawing/2014/main" id="{23E6C11F-578D-699C-5A5F-BD939E53A0DB}"/>
              </a:ext>
            </a:extLst>
          </p:cNvPr>
          <p:cNvSpPr>
            <a:spLocks noGrp="1"/>
          </p:cNvSpPr>
          <p:nvPr>
            <p:ph type="subTitle" idx="1"/>
          </p:nvPr>
        </p:nvSpPr>
        <p:spPr>
          <a:xfrm>
            <a:off x="1524000" y="1249680"/>
            <a:ext cx="9144000" cy="4008120"/>
          </a:xfrm>
        </p:spPr>
        <p:txBody>
          <a:bodyPr/>
          <a:lstStyle/>
          <a:p>
            <a:r>
              <a:rPr lang="es-ES" dirty="0"/>
              <a:t>COMENTARIO DE LA PROPUESTA</a:t>
            </a:r>
          </a:p>
          <a:p>
            <a:endParaRPr lang="es-ES" dirty="0"/>
          </a:p>
          <a:p>
            <a:r>
              <a:rPr lang="es-ES" dirty="0"/>
              <a:t>Explicación de la actividad </a:t>
            </a:r>
          </a:p>
          <a:p>
            <a:endParaRPr lang="es-ES" dirty="0"/>
          </a:p>
          <a:p>
            <a:r>
              <a:rPr lang="es-ES" dirty="0"/>
              <a:t>Análisis de su implementación jurídica: </a:t>
            </a:r>
          </a:p>
          <a:p>
            <a:r>
              <a:rPr lang="es-ES" dirty="0"/>
              <a:t>	convenio, contrato de servicios, patrocinio…</a:t>
            </a:r>
          </a:p>
          <a:p>
            <a:endParaRPr lang="es-ES" dirty="0"/>
          </a:p>
          <a:p>
            <a:r>
              <a:rPr lang="es-ES" dirty="0"/>
              <a:t>Indicación de los gastos que cubre la propuesta.</a:t>
            </a:r>
          </a:p>
          <a:p>
            <a:endParaRPr lang="es-ES" dirty="0"/>
          </a:p>
          <a:p>
            <a:r>
              <a:rPr lang="es-ES" dirty="0"/>
              <a:t>Cuantía total de la propuesta (gasto) e ingreso asociado.</a:t>
            </a:r>
          </a:p>
          <a:p>
            <a:endParaRPr lang="es-ES" dirty="0"/>
          </a:p>
        </p:txBody>
      </p:sp>
    </p:spTree>
    <p:extLst>
      <p:ext uri="{BB962C8B-B14F-4D97-AF65-F5344CB8AC3E}">
        <p14:creationId xmlns:p14="http://schemas.microsoft.com/office/powerpoint/2010/main" val="1460433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3DB10-385F-53EB-C428-729E0622FDC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0B3432D-3818-D80F-E8D3-3FEF8BC6C67E}"/>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34</a:t>
            </a:fld>
            <a:endParaRPr lang="es-ES" sz="1400" dirty="0">
              <a:solidFill>
                <a:schemeClr val="bg1"/>
              </a:solidFill>
              <a:latin typeface="HelveticaNeueLT Pro 45 Lt" panose="020B0403020202020204" pitchFamily="34" charset="0"/>
            </a:endParaRPr>
          </a:p>
        </p:txBody>
      </p:sp>
      <p:sp>
        <p:nvSpPr>
          <p:cNvPr id="19" name="Título 3">
            <a:extLst>
              <a:ext uri="{FF2B5EF4-FFF2-40B4-BE49-F238E27FC236}">
                <a16:creationId xmlns:a16="http://schemas.microsoft.com/office/drawing/2014/main" id="{B04226B6-2403-F576-DB14-55A07E40A77A}"/>
              </a:ext>
            </a:extLst>
          </p:cNvPr>
          <p:cNvSpPr txBox="1">
            <a:spLocks/>
          </p:cNvSpPr>
          <p:nvPr/>
        </p:nvSpPr>
        <p:spPr>
          <a:xfrm>
            <a:off x="1245860" y="1810451"/>
            <a:ext cx="11778526" cy="5521422"/>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342900" indent="-342900">
              <a:spcAft>
                <a:spcPts val="1000"/>
              </a:spcAft>
              <a:buFont typeface="Arial" panose="020B0604020202020204" pitchFamily="34" charset="0"/>
              <a:buChar char="•"/>
            </a:pPr>
            <a:endParaRPr lang="es-ES" sz="1600" b="1"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0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p:txBody>
      </p:sp>
      <p:sp>
        <p:nvSpPr>
          <p:cNvPr id="3" name="Título 3">
            <a:extLst>
              <a:ext uri="{FF2B5EF4-FFF2-40B4-BE49-F238E27FC236}">
                <a16:creationId xmlns:a16="http://schemas.microsoft.com/office/drawing/2014/main" id="{8661B90E-D881-BD12-D66F-A3A9537B4EFD}"/>
              </a:ext>
            </a:extLst>
          </p:cNvPr>
          <p:cNvSpPr txBox="1">
            <a:spLocks/>
          </p:cNvSpPr>
          <p:nvPr/>
        </p:nvSpPr>
        <p:spPr>
          <a:xfrm>
            <a:off x="546478" y="479679"/>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457200" indent="-457200">
              <a:buFont typeface="+mj-lt"/>
              <a:buAutoNum type="arabicPeriod"/>
            </a:pPr>
            <a:r>
              <a:rPr lang="es-ES" sz="2000" dirty="0"/>
              <a:t>CREACIÓN DE PROPUESTAS (COMENTARIO DE LA PROPUESTA)</a:t>
            </a:r>
          </a:p>
        </p:txBody>
      </p:sp>
      <p:pic>
        <p:nvPicPr>
          <p:cNvPr id="7" name="Imagen 6">
            <a:extLst>
              <a:ext uri="{FF2B5EF4-FFF2-40B4-BE49-F238E27FC236}">
                <a16:creationId xmlns:a16="http://schemas.microsoft.com/office/drawing/2014/main" id="{91ACFF64-6138-3F2A-00DB-C8B74A020F58}"/>
              </a:ext>
            </a:extLst>
          </p:cNvPr>
          <p:cNvPicPr>
            <a:picLocks noChangeAspect="1"/>
          </p:cNvPicPr>
          <p:nvPr/>
        </p:nvPicPr>
        <p:blipFill>
          <a:blip r:embed="rId2"/>
          <a:stretch>
            <a:fillRect/>
          </a:stretch>
        </p:blipFill>
        <p:spPr>
          <a:xfrm>
            <a:off x="782916" y="1004346"/>
            <a:ext cx="8351753" cy="4259898"/>
          </a:xfrm>
          <a:prstGeom prst="rect">
            <a:avLst/>
          </a:prstGeom>
        </p:spPr>
      </p:pic>
      <p:pic>
        <p:nvPicPr>
          <p:cNvPr id="8" name="Imagen 7">
            <a:extLst>
              <a:ext uri="{FF2B5EF4-FFF2-40B4-BE49-F238E27FC236}">
                <a16:creationId xmlns:a16="http://schemas.microsoft.com/office/drawing/2014/main" id="{DAEF6294-287A-FD9A-D6E7-8F76D1A6F184}"/>
              </a:ext>
            </a:extLst>
          </p:cNvPr>
          <p:cNvPicPr>
            <a:picLocks noChangeAspect="1"/>
          </p:cNvPicPr>
          <p:nvPr/>
        </p:nvPicPr>
        <p:blipFill>
          <a:blip r:embed="rId3"/>
          <a:stretch>
            <a:fillRect/>
          </a:stretch>
        </p:blipFill>
        <p:spPr>
          <a:xfrm>
            <a:off x="4678052" y="4149033"/>
            <a:ext cx="6835923" cy="1826229"/>
          </a:xfrm>
          <a:prstGeom prst="rect">
            <a:avLst/>
          </a:prstGeom>
        </p:spPr>
      </p:pic>
    </p:spTree>
    <p:extLst>
      <p:ext uri="{BB962C8B-B14F-4D97-AF65-F5344CB8AC3E}">
        <p14:creationId xmlns:p14="http://schemas.microsoft.com/office/powerpoint/2010/main" val="1973780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C3B0F-84D8-38E4-ECB4-54F31C7FD78B}"/>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7D8CF39-5D86-1CF5-9ABB-DC3236814D9E}"/>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35</a:t>
            </a:fld>
            <a:endParaRPr lang="es-ES" sz="1400" dirty="0">
              <a:solidFill>
                <a:schemeClr val="bg1"/>
              </a:solidFill>
              <a:latin typeface="HelveticaNeueLT Pro 45 Lt" panose="020B0403020202020204" pitchFamily="34" charset="0"/>
            </a:endParaRPr>
          </a:p>
        </p:txBody>
      </p:sp>
      <p:sp>
        <p:nvSpPr>
          <p:cNvPr id="19" name="Título 3">
            <a:extLst>
              <a:ext uri="{FF2B5EF4-FFF2-40B4-BE49-F238E27FC236}">
                <a16:creationId xmlns:a16="http://schemas.microsoft.com/office/drawing/2014/main" id="{863F484E-8B28-4206-0ACC-E7453FF72363}"/>
              </a:ext>
            </a:extLst>
          </p:cNvPr>
          <p:cNvSpPr txBox="1">
            <a:spLocks/>
          </p:cNvSpPr>
          <p:nvPr/>
        </p:nvSpPr>
        <p:spPr>
          <a:xfrm>
            <a:off x="1245860" y="1810451"/>
            <a:ext cx="11778526" cy="5521422"/>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342900" indent="-342900">
              <a:spcAft>
                <a:spcPts val="1000"/>
              </a:spcAft>
              <a:buFont typeface="Arial" panose="020B0604020202020204" pitchFamily="34" charset="0"/>
              <a:buChar char="•"/>
            </a:pPr>
            <a:endParaRPr lang="es-ES" sz="1600" b="1"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0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p:txBody>
      </p:sp>
      <p:sp>
        <p:nvSpPr>
          <p:cNvPr id="3" name="Título 3">
            <a:extLst>
              <a:ext uri="{FF2B5EF4-FFF2-40B4-BE49-F238E27FC236}">
                <a16:creationId xmlns:a16="http://schemas.microsoft.com/office/drawing/2014/main" id="{4892C2A2-DACC-BB4A-65CA-5D748A726438}"/>
              </a:ext>
            </a:extLst>
          </p:cNvPr>
          <p:cNvSpPr txBox="1">
            <a:spLocks/>
          </p:cNvSpPr>
          <p:nvPr/>
        </p:nvSpPr>
        <p:spPr>
          <a:xfrm>
            <a:off x="546478" y="479679"/>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4, CREACIÓN DE PROPUESTAS (COMENTARIO DEL GASTO)</a:t>
            </a:r>
          </a:p>
        </p:txBody>
      </p:sp>
      <p:sp>
        <p:nvSpPr>
          <p:cNvPr id="10" name="Subtítulo 9">
            <a:extLst>
              <a:ext uri="{FF2B5EF4-FFF2-40B4-BE49-F238E27FC236}">
                <a16:creationId xmlns:a16="http://schemas.microsoft.com/office/drawing/2014/main" id="{E8532F82-CBB3-9BA7-4739-1D05BDAAAEBD}"/>
              </a:ext>
            </a:extLst>
          </p:cNvPr>
          <p:cNvSpPr>
            <a:spLocks noGrp="1"/>
          </p:cNvSpPr>
          <p:nvPr>
            <p:ph type="subTitle" idx="1"/>
          </p:nvPr>
        </p:nvSpPr>
        <p:spPr>
          <a:xfrm>
            <a:off x="1524000" y="1249680"/>
            <a:ext cx="9144000" cy="4008120"/>
          </a:xfrm>
        </p:spPr>
        <p:txBody>
          <a:bodyPr/>
          <a:lstStyle/>
          <a:p>
            <a:r>
              <a:rPr lang="es-ES" dirty="0"/>
              <a:t>COMENTARIO DEL GASTO:</a:t>
            </a:r>
          </a:p>
          <a:p>
            <a:r>
              <a:rPr lang="es-ES" dirty="0"/>
              <a:t>Explicación del gasto</a:t>
            </a:r>
          </a:p>
          <a:p>
            <a:r>
              <a:rPr lang="es-ES" dirty="0"/>
              <a:t>Forma jurídica que corresponda al gasto</a:t>
            </a:r>
          </a:p>
          <a:p>
            <a:r>
              <a:rPr lang="es-ES" dirty="0"/>
              <a:t>    (convenio, patrocinio, contrato de servicios…)</a:t>
            </a:r>
          </a:p>
          <a:p>
            <a:r>
              <a:rPr lang="es-ES" dirty="0"/>
              <a:t>Cuantía del gasto</a:t>
            </a:r>
          </a:p>
          <a:p>
            <a:r>
              <a:rPr lang="es-ES" dirty="0"/>
              <a:t>    ¡atención a los cálculos y a la coincidencia de los importes con los del gasto!</a:t>
            </a:r>
          </a:p>
          <a:p>
            <a:r>
              <a:rPr lang="es-ES" dirty="0"/>
              <a:t>En propuestas de ayuda </a:t>
            </a:r>
          </a:p>
          <a:p>
            <a:r>
              <a:rPr lang="es-ES" dirty="0"/>
              <a:t>    ¡el comentario del gasto es parte del comunicado de aprobación!</a:t>
            </a:r>
          </a:p>
          <a:p>
            <a:endParaRPr lang="es-ES" dirty="0"/>
          </a:p>
        </p:txBody>
      </p:sp>
    </p:spTree>
    <p:extLst>
      <p:ext uri="{BB962C8B-B14F-4D97-AF65-F5344CB8AC3E}">
        <p14:creationId xmlns:p14="http://schemas.microsoft.com/office/powerpoint/2010/main" val="1369573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E13BA-8120-AB6D-9549-D03AE80EBD8D}"/>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12A0245-F46F-B52A-6A4A-ADF594F08C73}"/>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36</a:t>
            </a:fld>
            <a:endParaRPr lang="es-ES" sz="1400" dirty="0">
              <a:solidFill>
                <a:schemeClr val="bg1"/>
              </a:solidFill>
              <a:latin typeface="HelveticaNeueLT Pro 45 Lt" panose="020B0403020202020204" pitchFamily="34" charset="0"/>
            </a:endParaRPr>
          </a:p>
        </p:txBody>
      </p:sp>
      <p:sp>
        <p:nvSpPr>
          <p:cNvPr id="19" name="Título 3">
            <a:extLst>
              <a:ext uri="{FF2B5EF4-FFF2-40B4-BE49-F238E27FC236}">
                <a16:creationId xmlns:a16="http://schemas.microsoft.com/office/drawing/2014/main" id="{923A19C7-C923-792C-DAEA-842560409531}"/>
              </a:ext>
            </a:extLst>
          </p:cNvPr>
          <p:cNvSpPr txBox="1">
            <a:spLocks/>
          </p:cNvSpPr>
          <p:nvPr/>
        </p:nvSpPr>
        <p:spPr>
          <a:xfrm>
            <a:off x="1245860" y="1810451"/>
            <a:ext cx="11778526" cy="5521422"/>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342900" indent="-342900">
              <a:spcAft>
                <a:spcPts val="1000"/>
              </a:spcAft>
              <a:buFont typeface="Arial" panose="020B0604020202020204" pitchFamily="34" charset="0"/>
              <a:buChar char="•"/>
            </a:pPr>
            <a:endParaRPr lang="es-ES" sz="1600" b="1"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0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p:txBody>
      </p:sp>
      <p:sp>
        <p:nvSpPr>
          <p:cNvPr id="3" name="Título 3">
            <a:extLst>
              <a:ext uri="{FF2B5EF4-FFF2-40B4-BE49-F238E27FC236}">
                <a16:creationId xmlns:a16="http://schemas.microsoft.com/office/drawing/2014/main" id="{DD68640E-E6B2-10BE-983C-2BC2D78067FD}"/>
              </a:ext>
            </a:extLst>
          </p:cNvPr>
          <p:cNvSpPr txBox="1">
            <a:spLocks/>
          </p:cNvSpPr>
          <p:nvPr/>
        </p:nvSpPr>
        <p:spPr>
          <a:xfrm>
            <a:off x="546478" y="479679"/>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457200" indent="-457200">
              <a:buFont typeface="+mj-lt"/>
              <a:buAutoNum type="arabicPeriod"/>
            </a:pPr>
            <a:r>
              <a:rPr lang="es-ES" sz="2000" dirty="0"/>
              <a:t>CREACIÓN DE PROPUESTAS (COMENTARIO DEL GASTO)</a:t>
            </a:r>
          </a:p>
        </p:txBody>
      </p:sp>
      <p:pic>
        <p:nvPicPr>
          <p:cNvPr id="7" name="Imagen 6">
            <a:extLst>
              <a:ext uri="{FF2B5EF4-FFF2-40B4-BE49-F238E27FC236}">
                <a16:creationId xmlns:a16="http://schemas.microsoft.com/office/drawing/2014/main" id="{BB906269-5A88-1FF6-2331-54AF19E2D87C}"/>
              </a:ext>
            </a:extLst>
          </p:cNvPr>
          <p:cNvPicPr>
            <a:picLocks noChangeAspect="1"/>
          </p:cNvPicPr>
          <p:nvPr/>
        </p:nvPicPr>
        <p:blipFill>
          <a:blip r:embed="rId2"/>
          <a:stretch>
            <a:fillRect/>
          </a:stretch>
        </p:blipFill>
        <p:spPr>
          <a:xfrm>
            <a:off x="768525" y="1091681"/>
            <a:ext cx="8519543" cy="3526972"/>
          </a:xfrm>
          <a:prstGeom prst="rect">
            <a:avLst/>
          </a:prstGeom>
        </p:spPr>
      </p:pic>
      <p:pic>
        <p:nvPicPr>
          <p:cNvPr id="9" name="Imagen 8">
            <a:extLst>
              <a:ext uri="{FF2B5EF4-FFF2-40B4-BE49-F238E27FC236}">
                <a16:creationId xmlns:a16="http://schemas.microsoft.com/office/drawing/2014/main" id="{BB43E08C-C266-334A-FE3B-20296BD1251F}"/>
              </a:ext>
            </a:extLst>
          </p:cNvPr>
          <p:cNvPicPr>
            <a:picLocks noChangeAspect="1"/>
          </p:cNvPicPr>
          <p:nvPr/>
        </p:nvPicPr>
        <p:blipFill>
          <a:blip r:embed="rId3"/>
          <a:stretch>
            <a:fillRect/>
          </a:stretch>
        </p:blipFill>
        <p:spPr>
          <a:xfrm>
            <a:off x="4678052" y="4149033"/>
            <a:ext cx="6835923" cy="1826229"/>
          </a:xfrm>
          <a:prstGeom prst="rect">
            <a:avLst/>
          </a:prstGeom>
        </p:spPr>
      </p:pic>
    </p:spTree>
    <p:extLst>
      <p:ext uri="{BB962C8B-B14F-4D97-AF65-F5344CB8AC3E}">
        <p14:creationId xmlns:p14="http://schemas.microsoft.com/office/powerpoint/2010/main" val="446550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F54D6-2B60-8C28-E399-145900C63A4B}"/>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87BDC43-33D0-89B1-BBBF-F0D90254E0F5}"/>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37</a:t>
            </a:fld>
            <a:endParaRPr lang="es-ES" sz="1400" dirty="0">
              <a:solidFill>
                <a:schemeClr val="bg1"/>
              </a:solidFill>
              <a:latin typeface="HelveticaNeueLT Pro 45 Lt" panose="020B0403020202020204" pitchFamily="34" charset="0"/>
            </a:endParaRPr>
          </a:p>
        </p:txBody>
      </p:sp>
      <p:sp>
        <p:nvSpPr>
          <p:cNvPr id="19" name="Título 3">
            <a:extLst>
              <a:ext uri="{FF2B5EF4-FFF2-40B4-BE49-F238E27FC236}">
                <a16:creationId xmlns:a16="http://schemas.microsoft.com/office/drawing/2014/main" id="{5A1757DF-D45A-06AB-163B-6557BF076EB5}"/>
              </a:ext>
            </a:extLst>
          </p:cNvPr>
          <p:cNvSpPr txBox="1">
            <a:spLocks/>
          </p:cNvSpPr>
          <p:nvPr/>
        </p:nvSpPr>
        <p:spPr>
          <a:xfrm>
            <a:off x="1245860" y="1810451"/>
            <a:ext cx="11778526" cy="5521422"/>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342900" indent="-342900">
              <a:spcAft>
                <a:spcPts val="1000"/>
              </a:spcAft>
              <a:buFont typeface="Arial" panose="020B0604020202020204" pitchFamily="34" charset="0"/>
              <a:buChar char="•"/>
            </a:pPr>
            <a:endParaRPr lang="es-ES" sz="1600" b="1"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0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p:txBody>
      </p:sp>
      <p:sp>
        <p:nvSpPr>
          <p:cNvPr id="3" name="Título 3">
            <a:extLst>
              <a:ext uri="{FF2B5EF4-FFF2-40B4-BE49-F238E27FC236}">
                <a16:creationId xmlns:a16="http://schemas.microsoft.com/office/drawing/2014/main" id="{F90757B2-0D0B-119F-04DE-450DFB2EC8A9}"/>
              </a:ext>
            </a:extLst>
          </p:cNvPr>
          <p:cNvSpPr txBox="1">
            <a:spLocks/>
          </p:cNvSpPr>
          <p:nvPr/>
        </p:nvSpPr>
        <p:spPr>
          <a:xfrm>
            <a:off x="546478" y="479679"/>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457200" indent="-457200">
              <a:buFont typeface="+mj-lt"/>
              <a:buAutoNum type="arabicPeriod"/>
            </a:pPr>
            <a:r>
              <a:rPr lang="es-ES" sz="2000" dirty="0"/>
              <a:t>CREACIÓN DE PROPUESTAS (VERIFICACIÓN)</a:t>
            </a:r>
          </a:p>
        </p:txBody>
      </p:sp>
      <p:pic>
        <p:nvPicPr>
          <p:cNvPr id="6" name="Imagen 5">
            <a:extLst>
              <a:ext uri="{FF2B5EF4-FFF2-40B4-BE49-F238E27FC236}">
                <a16:creationId xmlns:a16="http://schemas.microsoft.com/office/drawing/2014/main" id="{2A478693-DCC6-DE43-7F44-5583798BE0B8}"/>
              </a:ext>
            </a:extLst>
          </p:cNvPr>
          <p:cNvPicPr>
            <a:picLocks noChangeAspect="1"/>
          </p:cNvPicPr>
          <p:nvPr/>
        </p:nvPicPr>
        <p:blipFill>
          <a:blip r:embed="rId2"/>
          <a:stretch>
            <a:fillRect/>
          </a:stretch>
        </p:blipFill>
        <p:spPr>
          <a:xfrm>
            <a:off x="1624042" y="2462709"/>
            <a:ext cx="8546325" cy="3915612"/>
          </a:xfrm>
          <a:prstGeom prst="rect">
            <a:avLst/>
          </a:prstGeom>
        </p:spPr>
      </p:pic>
      <p:sp>
        <p:nvSpPr>
          <p:cNvPr id="5" name="Marcador de texto 4">
            <a:extLst>
              <a:ext uri="{FF2B5EF4-FFF2-40B4-BE49-F238E27FC236}">
                <a16:creationId xmlns:a16="http://schemas.microsoft.com/office/drawing/2014/main" id="{FCE5589C-0FFD-F703-80E1-B7201492520E}"/>
              </a:ext>
            </a:extLst>
          </p:cNvPr>
          <p:cNvSpPr>
            <a:spLocks noGrp="1"/>
          </p:cNvSpPr>
          <p:nvPr>
            <p:ph type="body" idx="1"/>
          </p:nvPr>
        </p:nvSpPr>
        <p:spPr>
          <a:xfrm>
            <a:off x="999801" y="1004346"/>
            <a:ext cx="10515600" cy="1500187"/>
          </a:xfrm>
        </p:spPr>
        <p:txBody>
          <a:bodyPr/>
          <a:lstStyle/>
          <a:p>
            <a:pPr algn="just"/>
            <a:r>
              <a:rPr lang="es-ES" sz="1800" dirty="0">
                <a:solidFill>
                  <a:schemeClr val="tx1"/>
                </a:solidFill>
              </a:rPr>
              <a:t>Cuando tengamos rellenos todos los datos que componen la propuesta le damos al botón verificar para comprobar que está todo correcto, si falta algún dato, el sistema nos avisará con un mensaje indicándolo, sí está todo correcto el estatus de la propuesta cambiará al estado completo y procedemos a grabar la propuesta pinchando en el botón correspondiente.</a:t>
            </a:r>
          </a:p>
          <a:p>
            <a:endParaRPr lang="es-ES" sz="1800" dirty="0">
              <a:solidFill>
                <a:schemeClr val="tx1"/>
              </a:solidFill>
            </a:endParaRPr>
          </a:p>
        </p:txBody>
      </p:sp>
    </p:spTree>
    <p:extLst>
      <p:ext uri="{BB962C8B-B14F-4D97-AF65-F5344CB8AC3E}">
        <p14:creationId xmlns:p14="http://schemas.microsoft.com/office/powerpoint/2010/main" val="613036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8CB8E-8D41-D151-D461-DC6DA471C05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BB70BA6-E0E5-F078-11CC-0893B0AA11E2}"/>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38</a:t>
            </a:fld>
            <a:endParaRPr lang="es-ES" sz="1400" dirty="0">
              <a:solidFill>
                <a:schemeClr val="bg1"/>
              </a:solidFill>
              <a:latin typeface="HelveticaNeueLT Pro 45 Lt" panose="020B0403020202020204" pitchFamily="34" charset="0"/>
            </a:endParaRPr>
          </a:p>
        </p:txBody>
      </p:sp>
      <p:sp>
        <p:nvSpPr>
          <p:cNvPr id="19" name="Título 3">
            <a:extLst>
              <a:ext uri="{FF2B5EF4-FFF2-40B4-BE49-F238E27FC236}">
                <a16:creationId xmlns:a16="http://schemas.microsoft.com/office/drawing/2014/main" id="{E286A8EF-DEAF-1D58-730E-47D563891ACB}"/>
              </a:ext>
            </a:extLst>
          </p:cNvPr>
          <p:cNvSpPr txBox="1">
            <a:spLocks/>
          </p:cNvSpPr>
          <p:nvPr/>
        </p:nvSpPr>
        <p:spPr>
          <a:xfrm>
            <a:off x="1245860" y="1810451"/>
            <a:ext cx="11778526" cy="5521422"/>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342900" indent="-342900">
              <a:spcAft>
                <a:spcPts val="1000"/>
              </a:spcAft>
              <a:buFont typeface="Arial" panose="020B0604020202020204" pitchFamily="34" charset="0"/>
              <a:buChar char="•"/>
            </a:pPr>
            <a:endParaRPr lang="es-ES" sz="1600" b="1"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0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p:txBody>
      </p:sp>
      <p:sp>
        <p:nvSpPr>
          <p:cNvPr id="3" name="Título 3">
            <a:extLst>
              <a:ext uri="{FF2B5EF4-FFF2-40B4-BE49-F238E27FC236}">
                <a16:creationId xmlns:a16="http://schemas.microsoft.com/office/drawing/2014/main" id="{43739C43-1844-43A5-0A23-63EFEA312790}"/>
              </a:ext>
            </a:extLst>
          </p:cNvPr>
          <p:cNvSpPr txBox="1">
            <a:spLocks/>
          </p:cNvSpPr>
          <p:nvPr/>
        </p:nvSpPr>
        <p:spPr>
          <a:xfrm>
            <a:off x="546478" y="479679"/>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457200" indent="-457200">
              <a:buFont typeface="+mj-lt"/>
              <a:buAutoNum type="arabicPeriod"/>
            </a:pPr>
            <a:r>
              <a:rPr lang="es-ES" sz="2000" dirty="0"/>
              <a:t>CREACIÓN DE PROPUESTAS (PASO A COMITÉ)</a:t>
            </a:r>
          </a:p>
        </p:txBody>
      </p:sp>
      <p:sp>
        <p:nvSpPr>
          <p:cNvPr id="5" name="Marcador de texto 4">
            <a:extLst>
              <a:ext uri="{FF2B5EF4-FFF2-40B4-BE49-F238E27FC236}">
                <a16:creationId xmlns:a16="http://schemas.microsoft.com/office/drawing/2014/main" id="{A62F11D8-1851-B28C-3DD9-46E1B7189B05}"/>
              </a:ext>
            </a:extLst>
          </p:cNvPr>
          <p:cNvSpPr>
            <a:spLocks noGrp="1"/>
          </p:cNvSpPr>
          <p:nvPr>
            <p:ph type="body" idx="1"/>
          </p:nvPr>
        </p:nvSpPr>
        <p:spPr>
          <a:xfrm>
            <a:off x="532075" y="1135650"/>
            <a:ext cx="11113446" cy="1743792"/>
          </a:xfrm>
        </p:spPr>
        <p:txBody>
          <a:bodyPr/>
          <a:lstStyle/>
          <a:p>
            <a:pPr algn="just"/>
            <a:r>
              <a:rPr lang="es-ES" sz="1800" dirty="0">
                <a:solidFill>
                  <a:schemeClr val="tx1"/>
                </a:solidFill>
              </a:rPr>
              <a:t>Cuando tengamos la propuesta en estado completo ya la podemos pasar a comité, este paso se puede hacer desde  dos transacciones diferentes de SAP y las dos se encuentran dentro de la carpeta Contabilización / Propuestas de Gasto:</a:t>
            </a:r>
          </a:p>
          <a:p>
            <a:pPr algn="just"/>
            <a:endParaRPr lang="es-ES" sz="1800" dirty="0">
              <a:solidFill>
                <a:schemeClr val="tx1"/>
              </a:solidFill>
            </a:endParaRPr>
          </a:p>
          <a:p>
            <a:pPr marL="342900" indent="-342900" algn="just">
              <a:buFont typeface="Arial" panose="020B0604020202020204" pitchFamily="34" charset="0"/>
              <a:buChar char="•"/>
            </a:pPr>
            <a:r>
              <a:rPr lang="es-ES" sz="1800" dirty="0">
                <a:solidFill>
                  <a:schemeClr val="tx1"/>
                </a:solidFill>
              </a:rPr>
              <a:t>ZENVOL2 - Modificar Propuestas de Gasto </a:t>
            </a:r>
          </a:p>
          <a:p>
            <a:pPr marL="342900" indent="-342900" algn="just">
              <a:buFont typeface="Arial" panose="020B0604020202020204" pitchFamily="34" charset="0"/>
              <a:buChar char="•"/>
            </a:pPr>
            <a:endParaRPr lang="es-ES" sz="1800" dirty="0">
              <a:solidFill>
                <a:schemeClr val="tx1"/>
              </a:solidFill>
            </a:endParaRPr>
          </a:p>
          <a:p>
            <a:pPr marL="342900" indent="-342900" algn="just">
              <a:buFont typeface="Arial" panose="020B0604020202020204" pitchFamily="34" charset="0"/>
              <a:buChar char="•"/>
            </a:pPr>
            <a:r>
              <a:rPr lang="es-ES" sz="1800" dirty="0">
                <a:solidFill>
                  <a:schemeClr val="tx1"/>
                </a:solidFill>
              </a:rPr>
              <a:t>ZPOSPRE1 - Pasar a comité propuestas de gasto </a:t>
            </a:r>
          </a:p>
        </p:txBody>
      </p:sp>
      <p:sp>
        <p:nvSpPr>
          <p:cNvPr id="15" name="Marcador de texto 4">
            <a:extLst>
              <a:ext uri="{FF2B5EF4-FFF2-40B4-BE49-F238E27FC236}">
                <a16:creationId xmlns:a16="http://schemas.microsoft.com/office/drawing/2014/main" id="{80FA30DB-EC62-7A70-84C7-9A18A6242201}"/>
              </a:ext>
            </a:extLst>
          </p:cNvPr>
          <p:cNvSpPr txBox="1">
            <a:spLocks/>
          </p:cNvSpPr>
          <p:nvPr/>
        </p:nvSpPr>
        <p:spPr>
          <a:xfrm>
            <a:off x="813955" y="3282494"/>
            <a:ext cx="11113446" cy="174379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endParaRPr lang="es-ES" sz="1800" dirty="0">
              <a:solidFill>
                <a:schemeClr val="tx1"/>
              </a:solidFill>
            </a:endParaRPr>
          </a:p>
        </p:txBody>
      </p:sp>
      <p:pic>
        <p:nvPicPr>
          <p:cNvPr id="23" name="Imagen 22">
            <a:extLst>
              <a:ext uri="{FF2B5EF4-FFF2-40B4-BE49-F238E27FC236}">
                <a16:creationId xmlns:a16="http://schemas.microsoft.com/office/drawing/2014/main" id="{9697F691-C101-0AB6-745F-959B4C93B41B}"/>
              </a:ext>
            </a:extLst>
          </p:cNvPr>
          <p:cNvPicPr>
            <a:picLocks noChangeAspect="1"/>
          </p:cNvPicPr>
          <p:nvPr/>
        </p:nvPicPr>
        <p:blipFill>
          <a:blip r:embed="rId2"/>
          <a:stretch>
            <a:fillRect/>
          </a:stretch>
        </p:blipFill>
        <p:spPr>
          <a:xfrm>
            <a:off x="813955" y="3590756"/>
            <a:ext cx="6916115" cy="1838582"/>
          </a:xfrm>
          <a:prstGeom prst="rect">
            <a:avLst/>
          </a:prstGeom>
        </p:spPr>
      </p:pic>
    </p:spTree>
    <p:extLst>
      <p:ext uri="{BB962C8B-B14F-4D97-AF65-F5344CB8AC3E}">
        <p14:creationId xmlns:p14="http://schemas.microsoft.com/office/powerpoint/2010/main" val="366439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83CFA-5ACC-9005-F581-C9F25D35682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B18BE4E-51AE-5887-7B5B-F8EA10E5CAA6}"/>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39</a:t>
            </a:fld>
            <a:endParaRPr lang="es-ES" sz="1400" dirty="0">
              <a:solidFill>
                <a:schemeClr val="bg1"/>
              </a:solidFill>
              <a:latin typeface="HelveticaNeueLT Pro 45 Lt" panose="020B0403020202020204" pitchFamily="34" charset="0"/>
            </a:endParaRPr>
          </a:p>
        </p:txBody>
      </p:sp>
      <p:sp>
        <p:nvSpPr>
          <p:cNvPr id="19" name="Título 3">
            <a:extLst>
              <a:ext uri="{FF2B5EF4-FFF2-40B4-BE49-F238E27FC236}">
                <a16:creationId xmlns:a16="http://schemas.microsoft.com/office/drawing/2014/main" id="{BEC46FF2-2F94-7064-3244-E72FA37359E8}"/>
              </a:ext>
            </a:extLst>
          </p:cNvPr>
          <p:cNvSpPr txBox="1">
            <a:spLocks/>
          </p:cNvSpPr>
          <p:nvPr/>
        </p:nvSpPr>
        <p:spPr>
          <a:xfrm>
            <a:off x="1245860" y="1810451"/>
            <a:ext cx="11778526" cy="5521422"/>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342900" indent="-342900">
              <a:spcAft>
                <a:spcPts val="1000"/>
              </a:spcAft>
              <a:buFont typeface="Arial" panose="020B0604020202020204" pitchFamily="34" charset="0"/>
              <a:buChar char="•"/>
            </a:pPr>
            <a:endParaRPr lang="es-ES" sz="1600" b="1"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0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p:txBody>
      </p:sp>
      <p:sp>
        <p:nvSpPr>
          <p:cNvPr id="3" name="Título 3">
            <a:extLst>
              <a:ext uri="{FF2B5EF4-FFF2-40B4-BE49-F238E27FC236}">
                <a16:creationId xmlns:a16="http://schemas.microsoft.com/office/drawing/2014/main" id="{56034DB1-FB56-33C6-EC9A-8CF9226235B7}"/>
              </a:ext>
            </a:extLst>
          </p:cNvPr>
          <p:cNvSpPr txBox="1">
            <a:spLocks/>
          </p:cNvSpPr>
          <p:nvPr/>
        </p:nvSpPr>
        <p:spPr>
          <a:xfrm>
            <a:off x="546478" y="479679"/>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457200" indent="-457200">
              <a:buFont typeface="+mj-lt"/>
              <a:buAutoNum type="arabicPeriod"/>
            </a:pPr>
            <a:r>
              <a:rPr lang="es-ES" sz="2000" dirty="0"/>
              <a:t>CREACIÓN DE PROPUESTAS (PASO A COMITÉ)</a:t>
            </a:r>
          </a:p>
        </p:txBody>
      </p:sp>
      <p:sp>
        <p:nvSpPr>
          <p:cNvPr id="12" name="Marcador de texto 4">
            <a:extLst>
              <a:ext uri="{FF2B5EF4-FFF2-40B4-BE49-F238E27FC236}">
                <a16:creationId xmlns:a16="http://schemas.microsoft.com/office/drawing/2014/main" id="{8BEE3510-E8FB-E9CE-70E3-3ACD620D5AE4}"/>
              </a:ext>
            </a:extLst>
          </p:cNvPr>
          <p:cNvSpPr txBox="1">
            <a:spLocks/>
          </p:cNvSpPr>
          <p:nvPr/>
        </p:nvSpPr>
        <p:spPr>
          <a:xfrm>
            <a:off x="673014" y="1004346"/>
            <a:ext cx="10845970" cy="233955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ES" sz="1800" dirty="0">
                <a:solidFill>
                  <a:schemeClr val="tx1"/>
                </a:solidFill>
              </a:rPr>
              <a:t>Si entramos desde la transacción </a:t>
            </a:r>
            <a:r>
              <a:rPr lang="es-ES" sz="1800" b="1" dirty="0">
                <a:solidFill>
                  <a:schemeClr val="tx1"/>
                </a:solidFill>
              </a:rPr>
              <a:t>ZENVOL2 - Modificar Propuestas de Gasto</a:t>
            </a:r>
            <a:r>
              <a:rPr lang="es-ES" sz="1800" dirty="0">
                <a:solidFill>
                  <a:schemeClr val="tx1"/>
                </a:solidFill>
              </a:rPr>
              <a:t>, primero nos pide el nº de propuesta, lo rellenamos y le damos al ENTER, nos llevará a otra pantalla donde podemos modificar la propuesta y que además contiene un botón para ir a la pantalla de paso al comité.</a:t>
            </a:r>
          </a:p>
          <a:p>
            <a:pPr algn="just"/>
            <a:endParaRPr lang="es-ES" sz="1800" dirty="0">
              <a:solidFill>
                <a:schemeClr val="tx1"/>
              </a:solidFill>
            </a:endParaRPr>
          </a:p>
        </p:txBody>
      </p:sp>
      <p:sp>
        <p:nvSpPr>
          <p:cNvPr id="15" name="Marcador de texto 4">
            <a:extLst>
              <a:ext uri="{FF2B5EF4-FFF2-40B4-BE49-F238E27FC236}">
                <a16:creationId xmlns:a16="http://schemas.microsoft.com/office/drawing/2014/main" id="{7F1188A9-20F4-70ED-CF2D-01E3A8D2CB8E}"/>
              </a:ext>
            </a:extLst>
          </p:cNvPr>
          <p:cNvSpPr txBox="1">
            <a:spLocks/>
          </p:cNvSpPr>
          <p:nvPr/>
        </p:nvSpPr>
        <p:spPr>
          <a:xfrm>
            <a:off x="813955" y="3282494"/>
            <a:ext cx="11113446" cy="174379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endParaRPr lang="es-ES" sz="1800" dirty="0">
              <a:solidFill>
                <a:schemeClr val="tx1"/>
              </a:solidFill>
            </a:endParaRPr>
          </a:p>
        </p:txBody>
      </p:sp>
      <p:pic>
        <p:nvPicPr>
          <p:cNvPr id="20" name="Imagen 19">
            <a:extLst>
              <a:ext uri="{FF2B5EF4-FFF2-40B4-BE49-F238E27FC236}">
                <a16:creationId xmlns:a16="http://schemas.microsoft.com/office/drawing/2014/main" id="{84470CCB-CA32-D6BE-78C3-F6C0038EE822}"/>
              </a:ext>
            </a:extLst>
          </p:cNvPr>
          <p:cNvPicPr>
            <a:picLocks noChangeAspect="1"/>
          </p:cNvPicPr>
          <p:nvPr/>
        </p:nvPicPr>
        <p:blipFill>
          <a:blip r:embed="rId2"/>
          <a:stretch>
            <a:fillRect/>
          </a:stretch>
        </p:blipFill>
        <p:spPr>
          <a:xfrm>
            <a:off x="914630" y="3574489"/>
            <a:ext cx="9013544" cy="2675296"/>
          </a:xfrm>
          <a:prstGeom prst="rect">
            <a:avLst/>
          </a:prstGeom>
        </p:spPr>
      </p:pic>
      <p:pic>
        <p:nvPicPr>
          <p:cNvPr id="21" name="Imagen 20">
            <a:extLst>
              <a:ext uri="{FF2B5EF4-FFF2-40B4-BE49-F238E27FC236}">
                <a16:creationId xmlns:a16="http://schemas.microsoft.com/office/drawing/2014/main" id="{013B688C-FD93-37AF-D7B8-D0324303EF52}"/>
              </a:ext>
            </a:extLst>
          </p:cNvPr>
          <p:cNvPicPr>
            <a:picLocks noChangeAspect="1"/>
          </p:cNvPicPr>
          <p:nvPr/>
        </p:nvPicPr>
        <p:blipFill>
          <a:blip r:embed="rId3"/>
          <a:stretch>
            <a:fillRect/>
          </a:stretch>
        </p:blipFill>
        <p:spPr>
          <a:xfrm>
            <a:off x="914630" y="1980907"/>
            <a:ext cx="2971163" cy="1301587"/>
          </a:xfrm>
          <a:prstGeom prst="rect">
            <a:avLst/>
          </a:prstGeom>
        </p:spPr>
      </p:pic>
    </p:spTree>
    <p:extLst>
      <p:ext uri="{BB962C8B-B14F-4D97-AF65-F5344CB8AC3E}">
        <p14:creationId xmlns:p14="http://schemas.microsoft.com/office/powerpoint/2010/main" val="3757193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a:extLst>
              <a:ext uri="{FF2B5EF4-FFF2-40B4-BE49-F238E27FC236}">
                <a16:creationId xmlns:a16="http://schemas.microsoft.com/office/drawing/2014/main" id="{D5F234BF-495A-C766-80EC-829BA41F51A5}"/>
              </a:ext>
            </a:extLst>
          </p:cNvPr>
          <p:cNvSpPr>
            <a:spLocks noChangeArrowheads="1"/>
          </p:cNvSpPr>
          <p:nvPr/>
        </p:nvSpPr>
        <p:spPr bwMode="auto">
          <a:xfrm>
            <a:off x="1131082" y="2210924"/>
            <a:ext cx="1368425" cy="1152525"/>
          </a:xfrm>
          <a:prstGeom prst="rect">
            <a:avLst/>
          </a:prstGeom>
          <a:solidFill>
            <a:srgbClr val="FEBEBE"/>
          </a:solidFill>
          <a:ln w="9525">
            <a:solidFill>
              <a:srgbClr val="FEBEBE"/>
            </a:solidFill>
            <a:miter lim="800000"/>
            <a:headEnd/>
            <a:tailEnd/>
          </a:ln>
          <a:effectLst/>
        </p:spPr>
        <p:txBody>
          <a:bodyPr anchor="ctr"/>
          <a:lstStyle/>
          <a:p>
            <a:pPr algn="ctr" fontAlgn="base">
              <a:spcBef>
                <a:spcPct val="0"/>
              </a:spcBef>
              <a:spcAft>
                <a:spcPct val="0"/>
              </a:spcAft>
            </a:pPr>
            <a:r>
              <a:rPr lang="es-ES" sz="1200" b="1" dirty="0">
                <a:solidFill>
                  <a:srgbClr val="FFFFFF"/>
                </a:solidFill>
                <a:latin typeface="Arial"/>
              </a:rPr>
              <a:t>PRESUPUESTO </a:t>
            </a:r>
          </a:p>
          <a:p>
            <a:pPr algn="ctr" fontAlgn="base">
              <a:spcBef>
                <a:spcPct val="0"/>
              </a:spcBef>
              <a:spcAft>
                <a:spcPct val="0"/>
              </a:spcAft>
            </a:pPr>
            <a:r>
              <a:rPr lang="es-ES" sz="1200" b="1" dirty="0">
                <a:solidFill>
                  <a:srgbClr val="FFFFFF"/>
                </a:solidFill>
                <a:latin typeface="Arial"/>
              </a:rPr>
              <a:t>ICEX</a:t>
            </a:r>
          </a:p>
        </p:txBody>
      </p:sp>
      <p:sp>
        <p:nvSpPr>
          <p:cNvPr id="15" name="Text Box 13">
            <a:extLst>
              <a:ext uri="{FF2B5EF4-FFF2-40B4-BE49-F238E27FC236}">
                <a16:creationId xmlns:a16="http://schemas.microsoft.com/office/drawing/2014/main" id="{63012AF8-97A0-2DEC-62B7-C52B8CE463B6}"/>
              </a:ext>
            </a:extLst>
          </p:cNvPr>
          <p:cNvSpPr txBox="1">
            <a:spLocks noChangeArrowheads="1"/>
          </p:cNvSpPr>
          <p:nvPr/>
        </p:nvSpPr>
        <p:spPr bwMode="auto">
          <a:xfrm>
            <a:off x="1092683" y="3508258"/>
            <a:ext cx="1447800" cy="292388"/>
          </a:xfrm>
          <a:prstGeom prst="rect">
            <a:avLst/>
          </a:prstGeom>
          <a:noFill/>
          <a:ln w="25400">
            <a:solidFill>
              <a:schemeClr val="bg1">
                <a:lumMod val="85000"/>
              </a:schemeClr>
            </a:solidFill>
            <a:miter lim="800000"/>
            <a:headEnd/>
            <a:tailEnd/>
          </a:ln>
          <a:effectLst/>
        </p:spPr>
        <p:txBody>
          <a:bodyPr>
            <a:spAutoFit/>
          </a:bodyPr>
          <a:lstStyle/>
          <a:p>
            <a:pPr algn="ctr" fontAlgn="base">
              <a:spcBef>
                <a:spcPct val="50000"/>
              </a:spcBef>
              <a:spcAft>
                <a:spcPct val="0"/>
              </a:spcAft>
            </a:pPr>
            <a:r>
              <a:rPr lang="es-ES_tradnl" sz="1300" dirty="0">
                <a:solidFill>
                  <a:srgbClr val="FFFFFF">
                    <a:lumMod val="75000"/>
                  </a:srgbClr>
                </a:solidFill>
                <a:latin typeface="Georgia" pitchFamily="18" charset="0"/>
              </a:rPr>
              <a:t>Programa</a:t>
            </a:r>
            <a:endParaRPr lang="es-ES" sz="1300" dirty="0">
              <a:solidFill>
                <a:srgbClr val="FFFFFF">
                  <a:lumMod val="75000"/>
                </a:srgbClr>
              </a:solidFill>
              <a:latin typeface="Georgia" pitchFamily="18" charset="0"/>
            </a:endParaRPr>
          </a:p>
        </p:txBody>
      </p:sp>
      <p:sp>
        <p:nvSpPr>
          <p:cNvPr id="17" name="Text Box 14">
            <a:extLst>
              <a:ext uri="{FF2B5EF4-FFF2-40B4-BE49-F238E27FC236}">
                <a16:creationId xmlns:a16="http://schemas.microsoft.com/office/drawing/2014/main" id="{17F58373-EEFD-5C2A-5208-79DBA0CDF273}"/>
              </a:ext>
            </a:extLst>
          </p:cNvPr>
          <p:cNvSpPr txBox="1">
            <a:spLocks noChangeArrowheads="1"/>
          </p:cNvSpPr>
          <p:nvPr/>
        </p:nvSpPr>
        <p:spPr bwMode="auto">
          <a:xfrm>
            <a:off x="1092683" y="4011495"/>
            <a:ext cx="1447800" cy="292388"/>
          </a:xfrm>
          <a:prstGeom prst="rect">
            <a:avLst/>
          </a:prstGeom>
          <a:noFill/>
          <a:ln w="25400">
            <a:solidFill>
              <a:schemeClr val="bg1">
                <a:lumMod val="85000"/>
              </a:schemeClr>
            </a:solidFill>
            <a:miter lim="800000"/>
            <a:headEnd/>
            <a:tailEnd/>
          </a:ln>
          <a:effectLst/>
        </p:spPr>
        <p:txBody>
          <a:bodyPr>
            <a:spAutoFit/>
          </a:bodyPr>
          <a:lstStyle/>
          <a:p>
            <a:pPr algn="ctr" fontAlgn="base">
              <a:spcBef>
                <a:spcPct val="50000"/>
              </a:spcBef>
              <a:spcAft>
                <a:spcPct val="0"/>
              </a:spcAft>
            </a:pPr>
            <a:r>
              <a:rPr lang="es-ES_tradnl" sz="1300" dirty="0">
                <a:solidFill>
                  <a:srgbClr val="FFFFFF">
                    <a:lumMod val="75000"/>
                  </a:srgbClr>
                </a:solidFill>
                <a:latin typeface="Georgia" pitchFamily="18" charset="0"/>
              </a:rPr>
              <a:t>Proyecto</a:t>
            </a:r>
            <a:endParaRPr lang="es-ES" sz="1300" dirty="0">
              <a:solidFill>
                <a:srgbClr val="FFFFFF">
                  <a:lumMod val="75000"/>
                </a:srgbClr>
              </a:solidFill>
              <a:latin typeface="Georgia" pitchFamily="18" charset="0"/>
            </a:endParaRPr>
          </a:p>
        </p:txBody>
      </p:sp>
      <p:sp>
        <p:nvSpPr>
          <p:cNvPr id="18" name="Text Box 15">
            <a:extLst>
              <a:ext uri="{FF2B5EF4-FFF2-40B4-BE49-F238E27FC236}">
                <a16:creationId xmlns:a16="http://schemas.microsoft.com/office/drawing/2014/main" id="{8B54A0DC-C982-2002-8536-A4920462997B}"/>
              </a:ext>
            </a:extLst>
          </p:cNvPr>
          <p:cNvSpPr txBox="1">
            <a:spLocks noChangeArrowheads="1"/>
          </p:cNvSpPr>
          <p:nvPr/>
        </p:nvSpPr>
        <p:spPr bwMode="auto">
          <a:xfrm>
            <a:off x="1092683" y="4516320"/>
            <a:ext cx="1447800" cy="292388"/>
          </a:xfrm>
          <a:prstGeom prst="rect">
            <a:avLst/>
          </a:prstGeom>
          <a:noFill/>
          <a:ln w="25400">
            <a:solidFill>
              <a:schemeClr val="bg1">
                <a:lumMod val="85000"/>
              </a:schemeClr>
            </a:solidFill>
            <a:miter lim="800000"/>
            <a:headEnd/>
            <a:tailEnd/>
          </a:ln>
          <a:effectLst/>
        </p:spPr>
        <p:txBody>
          <a:bodyPr>
            <a:spAutoFit/>
          </a:bodyPr>
          <a:lstStyle/>
          <a:p>
            <a:pPr algn="ctr" fontAlgn="base">
              <a:spcBef>
                <a:spcPct val="50000"/>
              </a:spcBef>
              <a:spcAft>
                <a:spcPct val="0"/>
              </a:spcAft>
            </a:pPr>
            <a:r>
              <a:rPr lang="es-ES_tradnl" sz="1300" dirty="0">
                <a:solidFill>
                  <a:srgbClr val="FFFFFF">
                    <a:lumMod val="75000"/>
                  </a:srgbClr>
                </a:solidFill>
                <a:latin typeface="Georgia" pitchFamily="18" charset="0"/>
              </a:rPr>
              <a:t>Subproyecto</a:t>
            </a:r>
            <a:endParaRPr lang="es-ES" sz="1300" dirty="0">
              <a:solidFill>
                <a:srgbClr val="FFFFFF">
                  <a:lumMod val="75000"/>
                </a:srgbClr>
              </a:solidFill>
              <a:latin typeface="Georgia" pitchFamily="18" charset="0"/>
            </a:endParaRPr>
          </a:p>
        </p:txBody>
      </p:sp>
      <p:sp>
        <p:nvSpPr>
          <p:cNvPr id="20" name="Text Box 16">
            <a:extLst>
              <a:ext uri="{FF2B5EF4-FFF2-40B4-BE49-F238E27FC236}">
                <a16:creationId xmlns:a16="http://schemas.microsoft.com/office/drawing/2014/main" id="{8CA0892B-72DA-E4D9-271A-06B72FE1FCB8}"/>
              </a:ext>
            </a:extLst>
          </p:cNvPr>
          <p:cNvSpPr txBox="1">
            <a:spLocks noChangeArrowheads="1"/>
          </p:cNvSpPr>
          <p:nvPr/>
        </p:nvSpPr>
        <p:spPr bwMode="auto">
          <a:xfrm>
            <a:off x="1092683" y="5019558"/>
            <a:ext cx="1447800" cy="292388"/>
          </a:xfrm>
          <a:prstGeom prst="rect">
            <a:avLst/>
          </a:prstGeom>
          <a:noFill/>
          <a:ln w="25400">
            <a:solidFill>
              <a:schemeClr val="bg1">
                <a:lumMod val="85000"/>
              </a:schemeClr>
            </a:solidFill>
            <a:miter lim="800000"/>
            <a:headEnd/>
            <a:tailEnd/>
          </a:ln>
          <a:effectLst/>
        </p:spPr>
        <p:txBody>
          <a:bodyPr>
            <a:spAutoFit/>
          </a:bodyPr>
          <a:lstStyle/>
          <a:p>
            <a:pPr algn="ctr" fontAlgn="base">
              <a:spcBef>
                <a:spcPct val="50000"/>
              </a:spcBef>
              <a:spcAft>
                <a:spcPct val="0"/>
              </a:spcAft>
            </a:pPr>
            <a:r>
              <a:rPr lang="es-ES_tradnl" sz="1300" dirty="0">
                <a:solidFill>
                  <a:srgbClr val="FFFFFF">
                    <a:lumMod val="75000"/>
                  </a:srgbClr>
                </a:solidFill>
                <a:latin typeface="Georgia" pitchFamily="18" charset="0"/>
              </a:rPr>
              <a:t>Actividad</a:t>
            </a:r>
            <a:endParaRPr lang="es-ES" sz="1300" dirty="0">
              <a:solidFill>
                <a:srgbClr val="FFFFFF">
                  <a:lumMod val="75000"/>
                </a:srgbClr>
              </a:solidFill>
              <a:latin typeface="Georgia" pitchFamily="18" charset="0"/>
            </a:endParaRPr>
          </a:p>
        </p:txBody>
      </p:sp>
      <p:sp>
        <p:nvSpPr>
          <p:cNvPr id="26" name="Line 31">
            <a:extLst>
              <a:ext uri="{FF2B5EF4-FFF2-40B4-BE49-F238E27FC236}">
                <a16:creationId xmlns:a16="http://schemas.microsoft.com/office/drawing/2014/main" id="{84062EB4-B952-4162-3D86-C6248D4912FF}"/>
              </a:ext>
            </a:extLst>
          </p:cNvPr>
          <p:cNvSpPr>
            <a:spLocks noChangeShapeType="1"/>
          </p:cNvSpPr>
          <p:nvPr/>
        </p:nvSpPr>
        <p:spPr bwMode="auto">
          <a:xfrm flipV="1">
            <a:off x="4985767" y="3291399"/>
            <a:ext cx="0" cy="1428593"/>
          </a:xfrm>
          <a:prstGeom prst="line">
            <a:avLst/>
          </a:prstGeom>
          <a:noFill/>
          <a:ln w="50800" cap="rnd">
            <a:solidFill>
              <a:srgbClr val="D30303"/>
            </a:solidFill>
            <a:prstDash val="sysDot"/>
            <a:round/>
            <a:headEnd/>
            <a:tailEnd/>
          </a:ln>
          <a:effectLst/>
        </p:spPr>
        <p:txBody>
          <a:bodyPr wrap="none" anchor="ctr"/>
          <a:lstStyle/>
          <a:p>
            <a:pPr fontAlgn="base">
              <a:spcBef>
                <a:spcPct val="0"/>
              </a:spcBef>
              <a:spcAft>
                <a:spcPct val="0"/>
              </a:spcAft>
            </a:pPr>
            <a:endParaRPr lang="es-ES" dirty="0">
              <a:solidFill>
                <a:srgbClr val="000000"/>
              </a:solidFill>
              <a:latin typeface="Arial" pitchFamily="34" charset="0"/>
            </a:endParaRPr>
          </a:p>
        </p:txBody>
      </p:sp>
      <p:sp>
        <p:nvSpPr>
          <p:cNvPr id="37" name="Line 31">
            <a:extLst>
              <a:ext uri="{FF2B5EF4-FFF2-40B4-BE49-F238E27FC236}">
                <a16:creationId xmlns:a16="http://schemas.microsoft.com/office/drawing/2014/main" id="{4CFCFD76-02D3-389D-CCF8-71138D4E7E6A}"/>
              </a:ext>
            </a:extLst>
          </p:cNvPr>
          <p:cNvSpPr>
            <a:spLocks noChangeShapeType="1"/>
          </p:cNvSpPr>
          <p:nvPr/>
        </p:nvSpPr>
        <p:spPr bwMode="auto">
          <a:xfrm flipH="1" flipV="1">
            <a:off x="3328896" y="3335778"/>
            <a:ext cx="14173" cy="1371825"/>
          </a:xfrm>
          <a:prstGeom prst="line">
            <a:avLst/>
          </a:prstGeom>
          <a:noFill/>
          <a:ln w="50800" cap="rnd">
            <a:solidFill>
              <a:srgbClr val="D30303"/>
            </a:solidFill>
            <a:prstDash val="sysDot"/>
            <a:round/>
            <a:headEnd/>
            <a:tailEnd/>
          </a:ln>
          <a:effectLst/>
        </p:spPr>
        <p:txBody>
          <a:bodyPr wrap="none" anchor="ctr"/>
          <a:lstStyle/>
          <a:p>
            <a:pPr fontAlgn="base">
              <a:spcBef>
                <a:spcPct val="0"/>
              </a:spcBef>
              <a:spcAft>
                <a:spcPct val="0"/>
              </a:spcAft>
            </a:pPr>
            <a:endParaRPr lang="es-ES" dirty="0">
              <a:solidFill>
                <a:srgbClr val="000000"/>
              </a:solidFill>
              <a:latin typeface="Arial" pitchFamily="34" charset="0"/>
            </a:endParaRPr>
          </a:p>
        </p:txBody>
      </p:sp>
      <p:sp>
        <p:nvSpPr>
          <p:cNvPr id="38" name="Text Box 17">
            <a:extLst>
              <a:ext uri="{FF2B5EF4-FFF2-40B4-BE49-F238E27FC236}">
                <a16:creationId xmlns:a16="http://schemas.microsoft.com/office/drawing/2014/main" id="{E62A41C0-6F42-554C-6316-B064B9A0BFB0}"/>
              </a:ext>
            </a:extLst>
          </p:cNvPr>
          <p:cNvSpPr txBox="1">
            <a:spLocks noChangeArrowheads="1"/>
          </p:cNvSpPr>
          <p:nvPr/>
        </p:nvSpPr>
        <p:spPr bwMode="auto">
          <a:xfrm>
            <a:off x="9020996" y="4820795"/>
            <a:ext cx="2666704" cy="492443"/>
          </a:xfrm>
          <a:prstGeom prst="rect">
            <a:avLst/>
          </a:prstGeom>
          <a:solidFill>
            <a:srgbClr val="00BEDE"/>
          </a:solidFill>
          <a:ln w="25400">
            <a:noFill/>
            <a:miter lim="800000"/>
            <a:headEnd/>
            <a:tailEnd/>
          </a:ln>
          <a:effectLst/>
        </p:spPr>
        <p:txBody>
          <a:bodyPr wrap="square">
            <a:spAutoFit/>
          </a:bodyPr>
          <a:lstStyle/>
          <a:p>
            <a:pPr algn="ctr" fontAlgn="base">
              <a:spcBef>
                <a:spcPct val="50000"/>
              </a:spcBef>
              <a:spcAft>
                <a:spcPct val="0"/>
              </a:spcAft>
            </a:pPr>
            <a:r>
              <a:rPr lang="es-ES_tradnl" sz="1300" b="1" dirty="0">
                <a:solidFill>
                  <a:schemeClr val="bg1"/>
                </a:solidFill>
                <a:latin typeface="Georgia" pitchFamily="18" charset="0"/>
              </a:rPr>
              <a:t>Dirección                                   Económico-Financiera</a:t>
            </a:r>
            <a:endParaRPr lang="es-ES" sz="1300" b="1" dirty="0">
              <a:solidFill>
                <a:schemeClr val="bg1"/>
              </a:solidFill>
              <a:latin typeface="Georgia" pitchFamily="18" charset="0"/>
            </a:endParaRPr>
          </a:p>
        </p:txBody>
      </p:sp>
      <p:sp>
        <p:nvSpPr>
          <p:cNvPr id="41" name="Text Box 17">
            <a:extLst>
              <a:ext uri="{FF2B5EF4-FFF2-40B4-BE49-F238E27FC236}">
                <a16:creationId xmlns:a16="http://schemas.microsoft.com/office/drawing/2014/main" id="{4510C9AE-57B4-E565-2F0B-B83FFE42919D}"/>
              </a:ext>
            </a:extLst>
          </p:cNvPr>
          <p:cNvSpPr txBox="1">
            <a:spLocks noChangeArrowheads="1"/>
          </p:cNvSpPr>
          <p:nvPr/>
        </p:nvSpPr>
        <p:spPr bwMode="auto">
          <a:xfrm>
            <a:off x="7320144" y="4820795"/>
            <a:ext cx="1569086" cy="492443"/>
          </a:xfrm>
          <a:prstGeom prst="rect">
            <a:avLst/>
          </a:prstGeom>
          <a:solidFill>
            <a:schemeClr val="tx1">
              <a:lumMod val="65000"/>
              <a:lumOff val="35000"/>
            </a:schemeClr>
          </a:solidFill>
          <a:ln w="25400">
            <a:noFill/>
            <a:miter lim="800000"/>
            <a:headEnd/>
            <a:tailEnd/>
          </a:ln>
          <a:effectLst/>
        </p:spPr>
        <p:txBody>
          <a:bodyPr wrap="square">
            <a:spAutoFit/>
          </a:bodyPr>
          <a:lstStyle/>
          <a:p>
            <a:pPr algn="ctr" fontAlgn="base">
              <a:spcBef>
                <a:spcPct val="50000"/>
              </a:spcBef>
              <a:spcAft>
                <a:spcPct val="0"/>
              </a:spcAft>
            </a:pPr>
            <a:r>
              <a:rPr lang="es-ES_tradnl" sz="1300" b="1" dirty="0">
                <a:solidFill>
                  <a:schemeClr val="bg1"/>
                </a:solidFill>
                <a:latin typeface="Georgia" pitchFamily="18" charset="0"/>
              </a:rPr>
              <a:t>Gestor           actividad</a:t>
            </a:r>
            <a:endParaRPr lang="es-ES" sz="1300" b="1" dirty="0">
              <a:solidFill>
                <a:schemeClr val="bg1"/>
              </a:solidFill>
              <a:latin typeface="Georgia" pitchFamily="18" charset="0"/>
            </a:endParaRPr>
          </a:p>
        </p:txBody>
      </p:sp>
      <p:sp>
        <p:nvSpPr>
          <p:cNvPr id="42" name="Line 31">
            <a:extLst>
              <a:ext uri="{FF2B5EF4-FFF2-40B4-BE49-F238E27FC236}">
                <a16:creationId xmlns:a16="http://schemas.microsoft.com/office/drawing/2014/main" id="{8E9B4826-2C5F-8A6C-2931-B7DD94ABE552}"/>
              </a:ext>
            </a:extLst>
          </p:cNvPr>
          <p:cNvSpPr>
            <a:spLocks noChangeShapeType="1"/>
          </p:cNvSpPr>
          <p:nvPr/>
        </p:nvSpPr>
        <p:spPr bwMode="auto">
          <a:xfrm flipV="1">
            <a:off x="9274063" y="3335078"/>
            <a:ext cx="0" cy="1364637"/>
          </a:xfrm>
          <a:prstGeom prst="line">
            <a:avLst/>
          </a:prstGeom>
          <a:noFill/>
          <a:ln w="50800" cap="rnd">
            <a:solidFill>
              <a:srgbClr val="D30303"/>
            </a:solidFill>
            <a:prstDash val="sysDot"/>
            <a:round/>
            <a:headEnd/>
            <a:tailEnd/>
          </a:ln>
          <a:effectLst/>
        </p:spPr>
        <p:txBody>
          <a:bodyPr wrap="none" anchor="ctr"/>
          <a:lstStyle/>
          <a:p>
            <a:pPr fontAlgn="base">
              <a:spcBef>
                <a:spcPct val="0"/>
              </a:spcBef>
              <a:spcAft>
                <a:spcPct val="0"/>
              </a:spcAft>
            </a:pPr>
            <a:endParaRPr lang="es-ES" dirty="0">
              <a:solidFill>
                <a:srgbClr val="000000"/>
              </a:solidFill>
              <a:latin typeface="Arial" pitchFamily="34" charset="0"/>
            </a:endParaRPr>
          </a:p>
        </p:txBody>
      </p:sp>
      <p:sp>
        <p:nvSpPr>
          <p:cNvPr id="43" name="Line 31">
            <a:extLst>
              <a:ext uri="{FF2B5EF4-FFF2-40B4-BE49-F238E27FC236}">
                <a16:creationId xmlns:a16="http://schemas.microsoft.com/office/drawing/2014/main" id="{7D03C808-A241-91E1-6FB5-2E3AF608B42B}"/>
              </a:ext>
            </a:extLst>
          </p:cNvPr>
          <p:cNvSpPr>
            <a:spLocks noChangeShapeType="1"/>
          </p:cNvSpPr>
          <p:nvPr/>
        </p:nvSpPr>
        <p:spPr bwMode="auto">
          <a:xfrm flipH="1" flipV="1">
            <a:off x="7971469" y="3333520"/>
            <a:ext cx="16547" cy="1364636"/>
          </a:xfrm>
          <a:prstGeom prst="line">
            <a:avLst/>
          </a:prstGeom>
          <a:noFill/>
          <a:ln w="50800" cap="rnd">
            <a:solidFill>
              <a:srgbClr val="D30303"/>
            </a:solidFill>
            <a:prstDash val="sysDot"/>
            <a:round/>
            <a:headEnd/>
            <a:tailEnd/>
          </a:ln>
          <a:effectLst/>
        </p:spPr>
        <p:txBody>
          <a:bodyPr wrap="none" anchor="ctr"/>
          <a:lstStyle/>
          <a:p>
            <a:pPr fontAlgn="base">
              <a:spcBef>
                <a:spcPct val="0"/>
              </a:spcBef>
              <a:spcAft>
                <a:spcPct val="0"/>
              </a:spcAft>
            </a:pPr>
            <a:endParaRPr lang="es-ES" dirty="0">
              <a:solidFill>
                <a:srgbClr val="000000"/>
              </a:solidFill>
              <a:latin typeface="Arial" pitchFamily="34" charset="0"/>
            </a:endParaRPr>
          </a:p>
        </p:txBody>
      </p:sp>
      <p:sp>
        <p:nvSpPr>
          <p:cNvPr id="44" name="Line 31">
            <a:extLst>
              <a:ext uri="{FF2B5EF4-FFF2-40B4-BE49-F238E27FC236}">
                <a16:creationId xmlns:a16="http://schemas.microsoft.com/office/drawing/2014/main" id="{D02D3718-D888-3325-5B77-EAE1A3B3B161}"/>
              </a:ext>
            </a:extLst>
          </p:cNvPr>
          <p:cNvSpPr>
            <a:spLocks noChangeShapeType="1"/>
          </p:cNvSpPr>
          <p:nvPr/>
        </p:nvSpPr>
        <p:spPr bwMode="auto">
          <a:xfrm flipV="1">
            <a:off x="10628164" y="3354126"/>
            <a:ext cx="31103" cy="1369562"/>
          </a:xfrm>
          <a:prstGeom prst="line">
            <a:avLst/>
          </a:prstGeom>
          <a:noFill/>
          <a:ln w="50800" cap="rnd">
            <a:solidFill>
              <a:srgbClr val="D30303"/>
            </a:solidFill>
            <a:prstDash val="sysDot"/>
            <a:round/>
            <a:headEnd/>
            <a:tailEnd/>
          </a:ln>
          <a:effectLst/>
        </p:spPr>
        <p:txBody>
          <a:bodyPr wrap="none" anchor="ctr"/>
          <a:lstStyle/>
          <a:p>
            <a:pPr fontAlgn="base">
              <a:spcBef>
                <a:spcPct val="0"/>
              </a:spcBef>
              <a:spcAft>
                <a:spcPct val="0"/>
              </a:spcAft>
            </a:pPr>
            <a:endParaRPr lang="es-ES" dirty="0">
              <a:solidFill>
                <a:srgbClr val="000000"/>
              </a:solidFill>
              <a:latin typeface="Arial" pitchFamily="34" charset="0"/>
            </a:endParaRPr>
          </a:p>
        </p:txBody>
      </p:sp>
      <p:sp>
        <p:nvSpPr>
          <p:cNvPr id="2" name="3 Marcador de pie de página">
            <a:extLst>
              <a:ext uri="{FF2B5EF4-FFF2-40B4-BE49-F238E27FC236}">
                <a16:creationId xmlns:a16="http://schemas.microsoft.com/office/drawing/2014/main" id="{1EAA8B72-795A-0CD4-457B-608D9814D8BA}"/>
              </a:ext>
            </a:extLst>
          </p:cNvPr>
          <p:cNvSpPr>
            <a:spLocks noGrp="1"/>
          </p:cNvSpPr>
          <p:nvPr/>
        </p:nvSpPr>
        <p:spPr bwMode="auto">
          <a:xfrm>
            <a:off x="6934574" y="8782822"/>
            <a:ext cx="2895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algn="r" rtl="0" fontAlgn="base">
              <a:spcBef>
                <a:spcPct val="0"/>
              </a:spcBef>
              <a:spcAft>
                <a:spcPct val="0"/>
              </a:spcAft>
              <a:defRPr sz="11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s-ES" dirty="0"/>
              <a:t>DIRECCIÓN ECONÓMICO-FINANCIERA</a:t>
            </a:r>
          </a:p>
        </p:txBody>
      </p:sp>
      <p:sp>
        <p:nvSpPr>
          <p:cNvPr id="62" name="AutoShape 17">
            <a:extLst>
              <a:ext uri="{FF2B5EF4-FFF2-40B4-BE49-F238E27FC236}">
                <a16:creationId xmlns:a16="http://schemas.microsoft.com/office/drawing/2014/main" id="{731BC4C1-D247-3BBA-5007-2DBDB0E0CC0C}"/>
              </a:ext>
            </a:extLst>
          </p:cNvPr>
          <p:cNvSpPr>
            <a:spLocks noChangeArrowheads="1"/>
          </p:cNvSpPr>
          <p:nvPr/>
        </p:nvSpPr>
        <p:spPr bwMode="auto">
          <a:xfrm>
            <a:off x="4201567" y="2220645"/>
            <a:ext cx="1637606" cy="1008063"/>
          </a:xfrm>
          <a:prstGeom prst="chevron">
            <a:avLst>
              <a:gd name="adj" fmla="val 37520"/>
            </a:avLst>
          </a:prstGeom>
          <a:noFill/>
          <a:ln w="9525">
            <a:solidFill>
              <a:schemeClr val="tx1"/>
            </a:solidFill>
            <a:miter lim="800000"/>
            <a:headEnd/>
            <a:tailEnd/>
          </a:ln>
          <a:effectLst/>
        </p:spPr>
        <p:txBody>
          <a:bodyPr anchor="ctr"/>
          <a:lstStyle/>
          <a:p>
            <a:pPr algn="ctr" fontAlgn="base">
              <a:spcBef>
                <a:spcPct val="0"/>
              </a:spcBef>
              <a:spcAft>
                <a:spcPct val="0"/>
              </a:spcAft>
            </a:pPr>
            <a:endParaRPr lang="es-ES" sz="1200" dirty="0">
              <a:solidFill>
                <a:srgbClr val="000000"/>
              </a:solidFill>
              <a:latin typeface="Arial"/>
            </a:endParaRPr>
          </a:p>
        </p:txBody>
      </p:sp>
      <p:grpSp>
        <p:nvGrpSpPr>
          <p:cNvPr id="63" name="Group 24">
            <a:extLst>
              <a:ext uri="{FF2B5EF4-FFF2-40B4-BE49-F238E27FC236}">
                <a16:creationId xmlns:a16="http://schemas.microsoft.com/office/drawing/2014/main" id="{F1F99CAF-1DD7-2884-506F-C5412B4ACB8B}"/>
              </a:ext>
            </a:extLst>
          </p:cNvPr>
          <p:cNvGrpSpPr>
            <a:grpSpLocks/>
          </p:cNvGrpSpPr>
          <p:nvPr/>
        </p:nvGrpSpPr>
        <p:grpSpPr bwMode="auto">
          <a:xfrm>
            <a:off x="2646587" y="2210690"/>
            <a:ext cx="1666685" cy="1008063"/>
            <a:chOff x="2109" y="2341"/>
            <a:chExt cx="953" cy="635"/>
          </a:xfrm>
          <a:noFill/>
        </p:grpSpPr>
        <p:sp>
          <p:nvSpPr>
            <p:cNvPr id="64" name="AutoShape 22">
              <a:extLst>
                <a:ext uri="{FF2B5EF4-FFF2-40B4-BE49-F238E27FC236}">
                  <a16:creationId xmlns:a16="http://schemas.microsoft.com/office/drawing/2014/main" id="{F982104C-49F9-3587-5A50-802CCA74BFE9}"/>
                </a:ext>
              </a:extLst>
            </p:cNvPr>
            <p:cNvSpPr>
              <a:spLocks noChangeArrowheads="1"/>
            </p:cNvSpPr>
            <p:nvPr/>
          </p:nvSpPr>
          <p:spPr bwMode="auto">
            <a:xfrm>
              <a:off x="2109" y="2341"/>
              <a:ext cx="953" cy="635"/>
            </a:xfrm>
            <a:prstGeom prst="chevron">
              <a:avLst>
                <a:gd name="adj" fmla="val 37520"/>
              </a:avLst>
            </a:prstGeom>
            <a:grpFill/>
            <a:ln w="9525">
              <a:solidFill>
                <a:schemeClr val="tx1"/>
              </a:solidFill>
              <a:miter lim="800000"/>
              <a:headEnd/>
              <a:tailEnd/>
            </a:ln>
            <a:effectLst/>
          </p:spPr>
          <p:txBody>
            <a:bodyPr anchor="ctr"/>
            <a:lstStyle/>
            <a:p>
              <a:pPr algn="ctr" fontAlgn="base">
                <a:spcBef>
                  <a:spcPct val="0"/>
                </a:spcBef>
                <a:spcAft>
                  <a:spcPct val="0"/>
                </a:spcAft>
              </a:pPr>
              <a:endParaRPr lang="es-ES" sz="1200" dirty="0">
                <a:latin typeface="Arial"/>
              </a:endParaRPr>
            </a:p>
          </p:txBody>
        </p:sp>
        <p:sp>
          <p:nvSpPr>
            <p:cNvPr id="65" name="Text Box 23">
              <a:extLst>
                <a:ext uri="{FF2B5EF4-FFF2-40B4-BE49-F238E27FC236}">
                  <a16:creationId xmlns:a16="http://schemas.microsoft.com/office/drawing/2014/main" id="{6047C469-797C-42D1-35B5-2B98B7588D2D}"/>
                </a:ext>
              </a:extLst>
            </p:cNvPr>
            <p:cNvSpPr txBox="1">
              <a:spLocks noChangeArrowheads="1"/>
            </p:cNvSpPr>
            <p:nvPr/>
          </p:nvSpPr>
          <p:spPr bwMode="auto">
            <a:xfrm>
              <a:off x="2193" y="2526"/>
              <a:ext cx="782" cy="291"/>
            </a:xfrm>
            <a:prstGeom prst="rect">
              <a:avLst/>
            </a:prstGeom>
            <a:grpFill/>
            <a:ln w="9525">
              <a:noFill/>
              <a:miter lim="800000"/>
              <a:headEnd/>
              <a:tailEnd/>
            </a:ln>
            <a:effectLst/>
          </p:spPr>
          <p:txBody>
            <a:bodyPr wrap="square">
              <a:spAutoFit/>
            </a:bodyPr>
            <a:lstStyle/>
            <a:p>
              <a:pPr algn="ctr" fontAlgn="base">
                <a:spcBef>
                  <a:spcPct val="50000"/>
                </a:spcBef>
                <a:spcAft>
                  <a:spcPct val="0"/>
                </a:spcAft>
              </a:pPr>
              <a:r>
                <a:rPr lang="es-ES" sz="1200" dirty="0">
                  <a:latin typeface="Arial"/>
                </a:rPr>
                <a:t>Creación material</a:t>
              </a:r>
            </a:p>
          </p:txBody>
        </p:sp>
      </p:grpSp>
      <p:sp>
        <p:nvSpPr>
          <p:cNvPr id="68" name="Text Box 18">
            <a:extLst>
              <a:ext uri="{FF2B5EF4-FFF2-40B4-BE49-F238E27FC236}">
                <a16:creationId xmlns:a16="http://schemas.microsoft.com/office/drawing/2014/main" id="{E032DC7D-E054-745F-FA5B-0FEE16989CD4}"/>
              </a:ext>
            </a:extLst>
          </p:cNvPr>
          <p:cNvSpPr txBox="1">
            <a:spLocks noChangeArrowheads="1"/>
          </p:cNvSpPr>
          <p:nvPr/>
        </p:nvSpPr>
        <p:spPr bwMode="auto">
          <a:xfrm>
            <a:off x="4473961" y="2463275"/>
            <a:ext cx="1241206" cy="646331"/>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 sz="1200" dirty="0">
                <a:solidFill>
                  <a:srgbClr val="000000"/>
                </a:solidFill>
                <a:latin typeface="Arial"/>
              </a:rPr>
              <a:t>Creación de las cuotas (precios)</a:t>
            </a:r>
          </a:p>
        </p:txBody>
      </p:sp>
      <p:grpSp>
        <p:nvGrpSpPr>
          <p:cNvPr id="70" name="Group 28">
            <a:extLst>
              <a:ext uri="{FF2B5EF4-FFF2-40B4-BE49-F238E27FC236}">
                <a16:creationId xmlns:a16="http://schemas.microsoft.com/office/drawing/2014/main" id="{9226F3D3-231E-220F-C5E2-2F5FAEFA4D32}"/>
              </a:ext>
            </a:extLst>
          </p:cNvPr>
          <p:cNvGrpSpPr>
            <a:grpSpLocks/>
          </p:cNvGrpSpPr>
          <p:nvPr/>
        </p:nvGrpSpPr>
        <p:grpSpPr bwMode="auto">
          <a:xfrm>
            <a:off x="7244801" y="2238857"/>
            <a:ext cx="1368190" cy="1008062"/>
            <a:chOff x="2895" y="2360"/>
            <a:chExt cx="953" cy="635"/>
          </a:xfrm>
        </p:grpSpPr>
        <p:sp>
          <p:nvSpPr>
            <p:cNvPr id="71" name="AutoShape 26">
              <a:extLst>
                <a:ext uri="{FF2B5EF4-FFF2-40B4-BE49-F238E27FC236}">
                  <a16:creationId xmlns:a16="http://schemas.microsoft.com/office/drawing/2014/main" id="{23055793-1DAB-3263-84B5-FDCC4D85CC92}"/>
                </a:ext>
              </a:extLst>
            </p:cNvPr>
            <p:cNvSpPr>
              <a:spLocks noChangeArrowheads="1"/>
            </p:cNvSpPr>
            <p:nvPr/>
          </p:nvSpPr>
          <p:spPr bwMode="auto">
            <a:xfrm>
              <a:off x="2895" y="2360"/>
              <a:ext cx="953" cy="635"/>
            </a:xfrm>
            <a:prstGeom prst="chevron">
              <a:avLst>
                <a:gd name="adj" fmla="val 37520"/>
              </a:avLst>
            </a:prstGeom>
            <a:noFill/>
            <a:ln w="9525">
              <a:solidFill>
                <a:schemeClr val="tx1"/>
              </a:solidFill>
              <a:miter lim="800000"/>
              <a:headEnd/>
              <a:tailEnd/>
            </a:ln>
            <a:effectLst/>
          </p:spPr>
          <p:txBody>
            <a:bodyPr anchor="ctr"/>
            <a:lstStyle/>
            <a:p>
              <a:pPr algn="ctr" fontAlgn="base">
                <a:spcBef>
                  <a:spcPct val="0"/>
                </a:spcBef>
                <a:spcAft>
                  <a:spcPct val="0"/>
                </a:spcAft>
              </a:pPr>
              <a:endParaRPr lang="es-ES" sz="1200" dirty="0">
                <a:latin typeface="Arial"/>
              </a:endParaRPr>
            </a:p>
          </p:txBody>
        </p:sp>
        <p:sp>
          <p:nvSpPr>
            <p:cNvPr id="72" name="Text Box 27">
              <a:extLst>
                <a:ext uri="{FF2B5EF4-FFF2-40B4-BE49-F238E27FC236}">
                  <a16:creationId xmlns:a16="http://schemas.microsoft.com/office/drawing/2014/main" id="{D581607A-21DD-DD52-0E22-DB0A7EA3EF19}"/>
                </a:ext>
              </a:extLst>
            </p:cNvPr>
            <p:cNvSpPr txBox="1">
              <a:spLocks noChangeArrowheads="1"/>
            </p:cNvSpPr>
            <p:nvPr/>
          </p:nvSpPr>
          <p:spPr bwMode="auto">
            <a:xfrm>
              <a:off x="2960" y="2515"/>
              <a:ext cx="817" cy="291"/>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 sz="1200" dirty="0">
                  <a:latin typeface="Arial"/>
                </a:rPr>
                <a:t>Creación pedidos</a:t>
              </a:r>
            </a:p>
          </p:txBody>
        </p:sp>
      </p:grpSp>
      <p:grpSp>
        <p:nvGrpSpPr>
          <p:cNvPr id="73" name="Group 28">
            <a:extLst>
              <a:ext uri="{FF2B5EF4-FFF2-40B4-BE49-F238E27FC236}">
                <a16:creationId xmlns:a16="http://schemas.microsoft.com/office/drawing/2014/main" id="{2F5444CE-D3AD-CBB3-86AD-35F1E01B3980}"/>
              </a:ext>
            </a:extLst>
          </p:cNvPr>
          <p:cNvGrpSpPr>
            <a:grpSpLocks/>
          </p:cNvGrpSpPr>
          <p:nvPr/>
        </p:nvGrpSpPr>
        <p:grpSpPr bwMode="auto">
          <a:xfrm>
            <a:off x="8589763" y="2237468"/>
            <a:ext cx="1569086" cy="1008062"/>
            <a:chOff x="2871" y="2360"/>
            <a:chExt cx="1068" cy="635"/>
          </a:xfrm>
        </p:grpSpPr>
        <p:sp>
          <p:nvSpPr>
            <p:cNvPr id="74" name="AutoShape 26">
              <a:extLst>
                <a:ext uri="{FF2B5EF4-FFF2-40B4-BE49-F238E27FC236}">
                  <a16:creationId xmlns:a16="http://schemas.microsoft.com/office/drawing/2014/main" id="{EE60A687-B0BC-4ADA-833C-722C6BD29602}"/>
                </a:ext>
              </a:extLst>
            </p:cNvPr>
            <p:cNvSpPr>
              <a:spLocks noChangeArrowheads="1"/>
            </p:cNvSpPr>
            <p:nvPr/>
          </p:nvSpPr>
          <p:spPr bwMode="auto">
            <a:xfrm>
              <a:off x="2871" y="2360"/>
              <a:ext cx="953" cy="635"/>
            </a:xfrm>
            <a:prstGeom prst="chevron">
              <a:avLst>
                <a:gd name="adj" fmla="val 37520"/>
              </a:avLst>
            </a:prstGeom>
            <a:noFill/>
            <a:ln w="9525">
              <a:solidFill>
                <a:schemeClr val="tx1"/>
              </a:solidFill>
              <a:miter lim="800000"/>
              <a:headEnd/>
              <a:tailEnd/>
            </a:ln>
            <a:effectLst/>
          </p:spPr>
          <p:txBody>
            <a:bodyPr anchor="ctr"/>
            <a:lstStyle/>
            <a:p>
              <a:pPr algn="ctr" fontAlgn="base">
                <a:spcBef>
                  <a:spcPct val="0"/>
                </a:spcBef>
                <a:spcAft>
                  <a:spcPct val="0"/>
                </a:spcAft>
              </a:pPr>
              <a:endParaRPr lang="es-ES" sz="1200" dirty="0">
                <a:latin typeface="Arial"/>
              </a:endParaRPr>
            </a:p>
          </p:txBody>
        </p:sp>
        <p:sp>
          <p:nvSpPr>
            <p:cNvPr id="75" name="Text Box 27">
              <a:extLst>
                <a:ext uri="{FF2B5EF4-FFF2-40B4-BE49-F238E27FC236}">
                  <a16:creationId xmlns:a16="http://schemas.microsoft.com/office/drawing/2014/main" id="{D2CDD17E-CAC3-7414-007C-5B47FB0E3CB9}"/>
                </a:ext>
              </a:extLst>
            </p:cNvPr>
            <p:cNvSpPr txBox="1">
              <a:spLocks noChangeArrowheads="1"/>
            </p:cNvSpPr>
            <p:nvPr/>
          </p:nvSpPr>
          <p:spPr bwMode="auto">
            <a:xfrm>
              <a:off x="2919" y="2528"/>
              <a:ext cx="1020" cy="291"/>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1200" dirty="0">
                  <a:latin typeface="Arial"/>
                </a:rPr>
                <a:t>Facturación             y cobro</a:t>
              </a:r>
            </a:p>
          </p:txBody>
        </p:sp>
      </p:grpSp>
      <p:grpSp>
        <p:nvGrpSpPr>
          <p:cNvPr id="76" name="Group 28">
            <a:extLst>
              <a:ext uri="{FF2B5EF4-FFF2-40B4-BE49-F238E27FC236}">
                <a16:creationId xmlns:a16="http://schemas.microsoft.com/office/drawing/2014/main" id="{8CBAC22A-9CBA-93D4-5DD7-9A9DEEDDF1D4}"/>
              </a:ext>
            </a:extLst>
          </p:cNvPr>
          <p:cNvGrpSpPr>
            <a:grpSpLocks/>
          </p:cNvGrpSpPr>
          <p:nvPr/>
        </p:nvGrpSpPr>
        <p:grpSpPr bwMode="auto">
          <a:xfrm>
            <a:off x="9938564" y="2212332"/>
            <a:ext cx="1678246" cy="1024687"/>
            <a:chOff x="2886" y="2360"/>
            <a:chExt cx="1013" cy="635"/>
          </a:xfrm>
        </p:grpSpPr>
        <p:sp>
          <p:nvSpPr>
            <p:cNvPr id="77" name="AutoShape 26">
              <a:extLst>
                <a:ext uri="{FF2B5EF4-FFF2-40B4-BE49-F238E27FC236}">
                  <a16:creationId xmlns:a16="http://schemas.microsoft.com/office/drawing/2014/main" id="{4F36DC65-3D2B-E0F0-ADB5-55EEE451952E}"/>
                </a:ext>
              </a:extLst>
            </p:cNvPr>
            <p:cNvSpPr>
              <a:spLocks noChangeArrowheads="1"/>
            </p:cNvSpPr>
            <p:nvPr/>
          </p:nvSpPr>
          <p:spPr bwMode="auto">
            <a:xfrm>
              <a:off x="2886" y="2360"/>
              <a:ext cx="953" cy="635"/>
            </a:xfrm>
            <a:prstGeom prst="chevron">
              <a:avLst>
                <a:gd name="adj" fmla="val 37520"/>
              </a:avLst>
            </a:prstGeom>
            <a:noFill/>
            <a:ln w="9525">
              <a:solidFill>
                <a:schemeClr val="tx1"/>
              </a:solidFill>
              <a:miter lim="800000"/>
              <a:headEnd/>
              <a:tailEnd/>
            </a:ln>
            <a:effectLst/>
          </p:spPr>
          <p:txBody>
            <a:bodyPr anchor="ctr"/>
            <a:lstStyle/>
            <a:p>
              <a:pPr algn="ctr" fontAlgn="base">
                <a:spcBef>
                  <a:spcPct val="0"/>
                </a:spcBef>
                <a:spcAft>
                  <a:spcPct val="0"/>
                </a:spcAft>
              </a:pPr>
              <a:endParaRPr lang="es-ES" sz="1200" dirty="0">
                <a:latin typeface="Arial"/>
              </a:endParaRPr>
            </a:p>
          </p:txBody>
        </p:sp>
        <p:sp>
          <p:nvSpPr>
            <p:cNvPr id="78" name="Text Box 27">
              <a:extLst>
                <a:ext uri="{FF2B5EF4-FFF2-40B4-BE49-F238E27FC236}">
                  <a16:creationId xmlns:a16="http://schemas.microsoft.com/office/drawing/2014/main" id="{1635CAD1-DF93-2FA0-F8AD-2A478C082208}"/>
                </a:ext>
              </a:extLst>
            </p:cNvPr>
            <p:cNvSpPr txBox="1">
              <a:spLocks noChangeArrowheads="1"/>
            </p:cNvSpPr>
            <p:nvPr/>
          </p:nvSpPr>
          <p:spPr bwMode="auto">
            <a:xfrm>
              <a:off x="3027" y="2572"/>
              <a:ext cx="872" cy="175"/>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1200" dirty="0">
                  <a:latin typeface="Arial"/>
                </a:rPr>
                <a:t>Contabilización</a:t>
              </a:r>
            </a:p>
          </p:txBody>
        </p:sp>
      </p:grpSp>
      <p:sp>
        <p:nvSpPr>
          <p:cNvPr id="5" name="Marcador de texto 4">
            <a:extLst>
              <a:ext uri="{FF2B5EF4-FFF2-40B4-BE49-F238E27FC236}">
                <a16:creationId xmlns:a16="http://schemas.microsoft.com/office/drawing/2014/main" id="{FEBB5A15-AA1C-B1BF-0184-D6197674B65B}"/>
              </a:ext>
            </a:extLst>
          </p:cNvPr>
          <p:cNvSpPr txBox="1">
            <a:spLocks/>
          </p:cNvSpPr>
          <p:nvPr/>
        </p:nvSpPr>
        <p:spPr>
          <a:xfrm>
            <a:off x="1055344" y="946950"/>
            <a:ext cx="6882324" cy="437620"/>
          </a:xfrm>
          <a:prstGeom prst="rect">
            <a:avLst/>
          </a:prstGeom>
        </p:spPr>
        <p:txBody>
          <a:bodyPr vert="horz" lIns="91440" tIns="45720" rIns="91440" bIns="45720" rtlCol="0" anchor="t">
            <a:normAutofit/>
          </a:bodyPr>
          <a:lstStyle>
            <a:lvl1pPr marR="0" indent="0" fontAlgn="auto">
              <a:lnSpc>
                <a:spcPct val="100000"/>
              </a:lnSpc>
              <a:spcBef>
                <a:spcPct val="20000"/>
              </a:spcBef>
              <a:spcAft>
                <a:spcPts val="0"/>
              </a:spcAft>
              <a:buClrTx/>
              <a:buSzTx/>
              <a:buFontTx/>
              <a:buNone/>
              <a:tabLst/>
              <a:defRPr lang="es-ES" sz="2000" b="0" baseline="0">
                <a:solidFill>
                  <a:schemeClr val="tx1">
                    <a:tint val="75000"/>
                  </a:schemeClr>
                </a:solidFill>
                <a:cs typeface="Arial" pitchFamily="34" charset="0"/>
              </a:defRPr>
            </a:lvl1pPr>
            <a:lvl2pPr marR="0" indent="0" fontAlgn="auto">
              <a:lnSpc>
                <a:spcPct val="100000"/>
              </a:lnSpc>
              <a:spcBef>
                <a:spcPct val="20000"/>
              </a:spcBef>
              <a:spcAft>
                <a:spcPts val="0"/>
              </a:spcAft>
              <a:buClrTx/>
              <a:buSzTx/>
              <a:buFontTx/>
              <a:buNone/>
              <a:tabLst/>
              <a:defRPr b="1">
                <a:solidFill>
                  <a:schemeClr val="tx1">
                    <a:tint val="75000"/>
                  </a:schemeClr>
                </a:solidFill>
                <a:latin typeface="HelveticaNeueLT Std Lt" pitchFamily="34" charset="0"/>
              </a:defRPr>
            </a:lvl2pPr>
            <a:lvl3pPr marR="0" indent="0" fontAlgn="auto">
              <a:lnSpc>
                <a:spcPct val="100000"/>
              </a:lnSpc>
              <a:spcBef>
                <a:spcPct val="20000"/>
              </a:spcBef>
              <a:spcAft>
                <a:spcPts val="0"/>
              </a:spcAft>
              <a:buClrTx/>
              <a:buSzTx/>
              <a:buFontTx/>
              <a:buNone/>
              <a:tabLst/>
              <a:defRPr sz="1600">
                <a:solidFill>
                  <a:schemeClr val="tx1">
                    <a:tint val="75000"/>
                  </a:schemeClr>
                </a:solidFill>
                <a:latin typeface="HelveticaNeueLT Std Lt" pitchFamily="34" charset="0"/>
              </a:defRPr>
            </a:lvl3pPr>
            <a:lvl4pPr marR="0" indent="0" fontAlgn="auto">
              <a:lnSpc>
                <a:spcPct val="100000"/>
              </a:lnSpc>
              <a:spcBef>
                <a:spcPct val="20000"/>
              </a:spcBef>
              <a:spcAft>
                <a:spcPts val="0"/>
              </a:spcAft>
              <a:buClrTx/>
              <a:buSzTx/>
              <a:buFont typeface="Arial" pitchFamily="34" charset="0"/>
              <a:buNone/>
              <a:tabLst/>
              <a:defRPr sz="1400" b="1">
                <a:solidFill>
                  <a:schemeClr val="tx1">
                    <a:tint val="75000"/>
                  </a:schemeClr>
                </a:solidFill>
                <a:latin typeface="HelveticaNeueLT Std Lt" pitchFamily="34" charset="0"/>
              </a:defRPr>
            </a:lvl4pPr>
            <a:lvl5pPr marR="0" indent="0" fontAlgn="auto">
              <a:lnSpc>
                <a:spcPct val="100000"/>
              </a:lnSpc>
              <a:spcBef>
                <a:spcPct val="20000"/>
              </a:spcBef>
              <a:spcAft>
                <a:spcPts val="0"/>
              </a:spcAft>
              <a:buClrTx/>
              <a:buSzTx/>
              <a:buFont typeface="Arial" pitchFamily="34" charset="0"/>
              <a:buNone/>
              <a:tabLst/>
              <a:defRPr sz="1400" b="1">
                <a:solidFill>
                  <a:schemeClr val="tx1">
                    <a:tint val="75000"/>
                  </a:schemeClr>
                </a:solidFill>
                <a:latin typeface="HelveticaNeueLT Std Lt" pitchFamily="34" charset="0"/>
              </a:defRPr>
            </a:lvl5pPr>
            <a:lvl6pPr indent="0">
              <a:spcBef>
                <a:spcPct val="20000"/>
              </a:spcBef>
              <a:buFont typeface="Arial" pitchFamily="34" charset="0"/>
              <a:buNone/>
              <a:defRPr sz="1400">
                <a:solidFill>
                  <a:schemeClr val="tx1">
                    <a:tint val="75000"/>
                  </a:schemeClr>
                </a:solidFill>
              </a:defRPr>
            </a:lvl6pPr>
            <a:lvl7pPr indent="0">
              <a:spcBef>
                <a:spcPct val="20000"/>
              </a:spcBef>
              <a:buFont typeface="Arial" pitchFamily="34" charset="0"/>
              <a:buNone/>
              <a:defRPr sz="1400">
                <a:solidFill>
                  <a:schemeClr val="tx1">
                    <a:tint val="75000"/>
                  </a:schemeClr>
                </a:solidFill>
              </a:defRPr>
            </a:lvl7pPr>
            <a:lvl8pPr indent="0">
              <a:spcBef>
                <a:spcPct val="20000"/>
              </a:spcBef>
              <a:buFont typeface="Arial" pitchFamily="34" charset="0"/>
              <a:buNone/>
              <a:defRPr sz="1400">
                <a:solidFill>
                  <a:schemeClr val="tx1">
                    <a:tint val="75000"/>
                  </a:schemeClr>
                </a:solidFill>
              </a:defRPr>
            </a:lvl8pPr>
            <a:lvl9pPr indent="0">
              <a:spcBef>
                <a:spcPct val="20000"/>
              </a:spcBef>
              <a:buFont typeface="Arial" pitchFamily="34" charset="0"/>
              <a:buNone/>
              <a:defRPr sz="1400">
                <a:solidFill>
                  <a:schemeClr val="tx1">
                    <a:tint val="75000"/>
                  </a:schemeClr>
                </a:solidFill>
              </a:defRPr>
            </a:lvl9pPr>
          </a:lstStyle>
          <a:p>
            <a:r>
              <a:rPr lang="es-ES" sz="1800" dirty="0">
                <a:solidFill>
                  <a:srgbClr val="333F48"/>
                </a:solidFill>
                <a:latin typeface="HelveticaNeueLT Pro 45 Lt" panose="020B0403020202020204" pitchFamily="34" charset="0"/>
              </a:rPr>
              <a:t>Ingreso</a:t>
            </a:r>
          </a:p>
        </p:txBody>
      </p:sp>
      <p:sp>
        <p:nvSpPr>
          <p:cNvPr id="4" name="Título 3">
            <a:extLst>
              <a:ext uri="{FF2B5EF4-FFF2-40B4-BE49-F238E27FC236}">
                <a16:creationId xmlns:a16="http://schemas.microsoft.com/office/drawing/2014/main" id="{7C54A670-9433-E3B4-975F-55C46633D5A2}"/>
              </a:ext>
            </a:extLst>
          </p:cNvPr>
          <p:cNvSpPr txBox="1">
            <a:spLocks/>
          </p:cNvSpPr>
          <p:nvPr/>
        </p:nvSpPr>
        <p:spPr>
          <a:xfrm>
            <a:off x="693075" y="480000"/>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1. INTRODUCCIÓN: GESTIÓN PRESUPUESTARIA</a:t>
            </a:r>
            <a:endParaRPr lang="es-ES" sz="2000" cap="all" dirty="0"/>
          </a:p>
        </p:txBody>
      </p:sp>
      <p:sp>
        <p:nvSpPr>
          <p:cNvPr id="6" name="AutoShape 17">
            <a:extLst>
              <a:ext uri="{FF2B5EF4-FFF2-40B4-BE49-F238E27FC236}">
                <a16:creationId xmlns:a16="http://schemas.microsoft.com/office/drawing/2014/main" id="{8CFFB1D8-FD54-E0AC-38C9-B3093356B6A7}"/>
              </a:ext>
            </a:extLst>
          </p:cNvPr>
          <p:cNvSpPr>
            <a:spLocks noChangeArrowheads="1"/>
          </p:cNvSpPr>
          <p:nvPr/>
        </p:nvSpPr>
        <p:spPr bwMode="auto">
          <a:xfrm>
            <a:off x="5772936" y="2258282"/>
            <a:ext cx="1512003" cy="1008063"/>
          </a:xfrm>
          <a:prstGeom prst="chevron">
            <a:avLst>
              <a:gd name="adj" fmla="val 37520"/>
            </a:avLst>
          </a:prstGeom>
          <a:noFill/>
          <a:ln w="9525">
            <a:solidFill>
              <a:schemeClr val="tx1"/>
            </a:solidFill>
            <a:miter lim="800000"/>
            <a:headEnd/>
            <a:tailEnd/>
          </a:ln>
          <a:effectLst/>
        </p:spPr>
        <p:txBody>
          <a:bodyPr anchor="ctr"/>
          <a:lstStyle/>
          <a:p>
            <a:pPr algn="ctr" fontAlgn="base">
              <a:spcBef>
                <a:spcPct val="0"/>
              </a:spcBef>
              <a:spcAft>
                <a:spcPct val="0"/>
              </a:spcAft>
            </a:pPr>
            <a:endParaRPr lang="es-ES" sz="1200" dirty="0">
              <a:solidFill>
                <a:srgbClr val="000000"/>
              </a:solidFill>
              <a:latin typeface="Arial"/>
            </a:endParaRPr>
          </a:p>
        </p:txBody>
      </p:sp>
      <p:sp>
        <p:nvSpPr>
          <p:cNvPr id="7" name="Text Box 18">
            <a:extLst>
              <a:ext uri="{FF2B5EF4-FFF2-40B4-BE49-F238E27FC236}">
                <a16:creationId xmlns:a16="http://schemas.microsoft.com/office/drawing/2014/main" id="{D2CE943C-B3BC-BD0E-AB61-4821AC0C42BF}"/>
              </a:ext>
            </a:extLst>
          </p:cNvPr>
          <p:cNvSpPr txBox="1">
            <a:spLocks noChangeArrowheads="1"/>
          </p:cNvSpPr>
          <p:nvPr/>
        </p:nvSpPr>
        <p:spPr bwMode="auto">
          <a:xfrm>
            <a:off x="5997546" y="2489826"/>
            <a:ext cx="1241206" cy="461665"/>
          </a:xfrm>
          <a:prstGeom prst="rect">
            <a:avLst/>
          </a:prstGeom>
          <a:noFill/>
          <a:ln w="9525">
            <a:noFill/>
            <a:miter lim="800000"/>
            <a:headEnd/>
            <a:tailEnd/>
          </a:ln>
          <a:effectLst/>
        </p:spPr>
        <p:txBody>
          <a:bodyPr>
            <a:spAutoFit/>
          </a:bodyPr>
          <a:lstStyle/>
          <a:p>
            <a:pPr algn="ctr" fontAlgn="base">
              <a:spcBef>
                <a:spcPct val="50000"/>
              </a:spcBef>
              <a:spcAft>
                <a:spcPct val="0"/>
              </a:spcAft>
            </a:pPr>
            <a:r>
              <a:rPr lang="es-ES" sz="1200" dirty="0">
                <a:solidFill>
                  <a:srgbClr val="000000"/>
                </a:solidFill>
                <a:latin typeface="Arial"/>
              </a:rPr>
              <a:t>Aprobación Cuotas</a:t>
            </a:r>
          </a:p>
        </p:txBody>
      </p:sp>
      <p:sp>
        <p:nvSpPr>
          <p:cNvPr id="8" name="Text Box 17">
            <a:extLst>
              <a:ext uri="{FF2B5EF4-FFF2-40B4-BE49-F238E27FC236}">
                <a16:creationId xmlns:a16="http://schemas.microsoft.com/office/drawing/2014/main" id="{871C4BBE-B310-8C57-46C4-000BC92C6E5F}"/>
              </a:ext>
            </a:extLst>
          </p:cNvPr>
          <p:cNvSpPr txBox="1">
            <a:spLocks noChangeArrowheads="1"/>
          </p:cNvSpPr>
          <p:nvPr/>
        </p:nvSpPr>
        <p:spPr bwMode="auto">
          <a:xfrm>
            <a:off x="5731793" y="4809369"/>
            <a:ext cx="1451676" cy="492443"/>
          </a:xfrm>
          <a:prstGeom prst="rect">
            <a:avLst/>
          </a:prstGeom>
          <a:solidFill>
            <a:srgbClr val="FECB00"/>
          </a:solidFill>
          <a:ln w="25400">
            <a:noFill/>
            <a:miter lim="800000"/>
            <a:headEnd/>
            <a:tailEnd/>
          </a:ln>
          <a:effectLst/>
        </p:spPr>
        <p:txBody>
          <a:bodyPr wrap="square">
            <a:spAutoFit/>
          </a:bodyPr>
          <a:lstStyle/>
          <a:p>
            <a:pPr algn="ctr" fontAlgn="base">
              <a:spcBef>
                <a:spcPct val="50000"/>
              </a:spcBef>
              <a:spcAft>
                <a:spcPct val="0"/>
              </a:spcAft>
            </a:pPr>
            <a:r>
              <a:rPr lang="es-ES_tradnl" sz="1300" b="1" dirty="0">
                <a:solidFill>
                  <a:schemeClr val="bg1"/>
                </a:solidFill>
                <a:latin typeface="Georgia" pitchFamily="18" charset="0"/>
              </a:rPr>
              <a:t>Consejera Delegada</a:t>
            </a:r>
            <a:endParaRPr lang="es-ES" sz="1300" b="1" dirty="0">
              <a:solidFill>
                <a:schemeClr val="bg1"/>
              </a:solidFill>
              <a:latin typeface="Georgia" pitchFamily="18" charset="0"/>
            </a:endParaRPr>
          </a:p>
        </p:txBody>
      </p:sp>
      <p:sp>
        <p:nvSpPr>
          <p:cNvPr id="9" name="Line 31">
            <a:extLst>
              <a:ext uri="{FF2B5EF4-FFF2-40B4-BE49-F238E27FC236}">
                <a16:creationId xmlns:a16="http://schemas.microsoft.com/office/drawing/2014/main" id="{C2DDB0A6-3A93-23D3-DE83-AE2FCF8B630F}"/>
              </a:ext>
            </a:extLst>
          </p:cNvPr>
          <p:cNvSpPr>
            <a:spLocks noChangeShapeType="1"/>
          </p:cNvSpPr>
          <p:nvPr/>
        </p:nvSpPr>
        <p:spPr bwMode="auto">
          <a:xfrm flipH="1" flipV="1">
            <a:off x="6454472" y="3313604"/>
            <a:ext cx="14173" cy="1371825"/>
          </a:xfrm>
          <a:prstGeom prst="line">
            <a:avLst/>
          </a:prstGeom>
          <a:noFill/>
          <a:ln w="50800" cap="rnd">
            <a:solidFill>
              <a:srgbClr val="D30303"/>
            </a:solidFill>
            <a:prstDash val="sysDot"/>
            <a:round/>
            <a:headEnd/>
            <a:tailEnd/>
          </a:ln>
          <a:effectLst/>
        </p:spPr>
        <p:txBody>
          <a:bodyPr wrap="none" anchor="ctr"/>
          <a:lstStyle/>
          <a:p>
            <a:pPr fontAlgn="base">
              <a:spcBef>
                <a:spcPct val="0"/>
              </a:spcBef>
              <a:spcAft>
                <a:spcPct val="0"/>
              </a:spcAft>
            </a:pPr>
            <a:endParaRPr lang="es-ES" dirty="0">
              <a:solidFill>
                <a:srgbClr val="000000"/>
              </a:solidFill>
              <a:latin typeface="Arial" pitchFamily="34" charset="0"/>
            </a:endParaRPr>
          </a:p>
        </p:txBody>
      </p:sp>
      <p:sp>
        <p:nvSpPr>
          <p:cNvPr id="10" name="CuadroTexto 9">
            <a:extLst>
              <a:ext uri="{FF2B5EF4-FFF2-40B4-BE49-F238E27FC236}">
                <a16:creationId xmlns:a16="http://schemas.microsoft.com/office/drawing/2014/main" id="{AFAA1C12-F704-4677-2FC0-5E5919E77F69}"/>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4</a:t>
            </a:fld>
            <a:endParaRPr lang="es-ES" sz="1400" dirty="0">
              <a:solidFill>
                <a:schemeClr val="bg1"/>
              </a:solidFill>
              <a:latin typeface="HelveticaNeueLT Pro 45 Lt" panose="020B0403020202020204" pitchFamily="34" charset="0"/>
            </a:endParaRPr>
          </a:p>
        </p:txBody>
      </p:sp>
      <p:sp>
        <p:nvSpPr>
          <p:cNvPr id="11" name="Text Box 17">
            <a:extLst>
              <a:ext uri="{FF2B5EF4-FFF2-40B4-BE49-F238E27FC236}">
                <a16:creationId xmlns:a16="http://schemas.microsoft.com/office/drawing/2014/main" id="{DA56100A-481B-862B-7016-767BFA72C371}"/>
              </a:ext>
            </a:extLst>
          </p:cNvPr>
          <p:cNvSpPr txBox="1">
            <a:spLocks noChangeArrowheads="1"/>
          </p:cNvSpPr>
          <p:nvPr/>
        </p:nvSpPr>
        <p:spPr bwMode="auto">
          <a:xfrm>
            <a:off x="2988150" y="4804583"/>
            <a:ext cx="2531099" cy="492443"/>
          </a:xfrm>
          <a:prstGeom prst="rect">
            <a:avLst/>
          </a:prstGeom>
          <a:solidFill>
            <a:schemeClr val="tx1">
              <a:lumMod val="65000"/>
              <a:lumOff val="35000"/>
            </a:schemeClr>
          </a:solidFill>
          <a:ln w="25400">
            <a:noFill/>
            <a:miter lim="800000"/>
            <a:headEnd/>
            <a:tailEnd/>
          </a:ln>
          <a:effectLst/>
        </p:spPr>
        <p:txBody>
          <a:bodyPr wrap="square">
            <a:spAutoFit/>
          </a:bodyPr>
          <a:lstStyle/>
          <a:p>
            <a:pPr algn="ctr" fontAlgn="base">
              <a:spcAft>
                <a:spcPct val="0"/>
              </a:spcAft>
            </a:pPr>
            <a:r>
              <a:rPr lang="es-ES_tradnl" sz="1300" b="1" dirty="0">
                <a:solidFill>
                  <a:schemeClr val="bg1"/>
                </a:solidFill>
                <a:latin typeface="Georgia" pitchFamily="18" charset="0"/>
              </a:rPr>
              <a:t>Gestor           </a:t>
            </a:r>
          </a:p>
          <a:p>
            <a:pPr algn="ctr" fontAlgn="base">
              <a:spcAft>
                <a:spcPct val="0"/>
              </a:spcAft>
            </a:pPr>
            <a:r>
              <a:rPr lang="es-ES_tradnl" sz="1300" b="1" dirty="0">
                <a:solidFill>
                  <a:schemeClr val="bg1"/>
                </a:solidFill>
                <a:latin typeface="Georgia" pitchFamily="18" charset="0"/>
              </a:rPr>
              <a:t>actividad</a:t>
            </a:r>
            <a:endParaRPr lang="es-ES" sz="1300" b="1" dirty="0">
              <a:solidFill>
                <a:schemeClr val="bg1"/>
              </a:solidFill>
              <a:latin typeface="Georgia" pitchFamily="18" charset="0"/>
            </a:endParaRPr>
          </a:p>
        </p:txBody>
      </p:sp>
    </p:spTree>
    <p:extLst>
      <p:ext uri="{BB962C8B-B14F-4D97-AF65-F5344CB8AC3E}">
        <p14:creationId xmlns:p14="http://schemas.microsoft.com/office/powerpoint/2010/main" val="3861578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C37AE-D5ED-DE22-3DC5-2DE3052A1D6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D33BEA5-85CB-09C4-CB11-C79BF23975C9}"/>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40</a:t>
            </a:fld>
            <a:endParaRPr lang="es-ES" sz="1400" dirty="0">
              <a:solidFill>
                <a:schemeClr val="bg1"/>
              </a:solidFill>
              <a:latin typeface="HelveticaNeueLT Pro 45 Lt" panose="020B0403020202020204" pitchFamily="34" charset="0"/>
            </a:endParaRPr>
          </a:p>
        </p:txBody>
      </p:sp>
      <p:sp>
        <p:nvSpPr>
          <p:cNvPr id="19" name="Título 3">
            <a:extLst>
              <a:ext uri="{FF2B5EF4-FFF2-40B4-BE49-F238E27FC236}">
                <a16:creationId xmlns:a16="http://schemas.microsoft.com/office/drawing/2014/main" id="{A2B9EFD5-C620-26AD-95E0-7AE4C526D645}"/>
              </a:ext>
            </a:extLst>
          </p:cNvPr>
          <p:cNvSpPr txBox="1">
            <a:spLocks/>
          </p:cNvSpPr>
          <p:nvPr/>
        </p:nvSpPr>
        <p:spPr>
          <a:xfrm>
            <a:off x="1245860" y="1810451"/>
            <a:ext cx="11778526" cy="5521422"/>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342900" indent="-342900">
              <a:spcAft>
                <a:spcPts val="1000"/>
              </a:spcAft>
              <a:buFont typeface="Arial" panose="020B0604020202020204" pitchFamily="34" charset="0"/>
              <a:buChar char="•"/>
            </a:pPr>
            <a:endParaRPr lang="es-ES" sz="1600" b="1"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0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p:txBody>
      </p:sp>
      <p:sp>
        <p:nvSpPr>
          <p:cNvPr id="3" name="Título 3">
            <a:extLst>
              <a:ext uri="{FF2B5EF4-FFF2-40B4-BE49-F238E27FC236}">
                <a16:creationId xmlns:a16="http://schemas.microsoft.com/office/drawing/2014/main" id="{91CBFAE4-6F18-5C01-0766-F9F74091E7C3}"/>
              </a:ext>
            </a:extLst>
          </p:cNvPr>
          <p:cNvSpPr txBox="1">
            <a:spLocks/>
          </p:cNvSpPr>
          <p:nvPr/>
        </p:nvSpPr>
        <p:spPr>
          <a:xfrm>
            <a:off x="546478" y="479679"/>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457200" indent="-457200">
              <a:buFont typeface="+mj-lt"/>
              <a:buAutoNum type="arabicPeriod"/>
            </a:pPr>
            <a:r>
              <a:rPr lang="es-ES" sz="2000" dirty="0"/>
              <a:t>CREACIÓN DE PROPUESTAS (PASO A COMITÉ)</a:t>
            </a:r>
          </a:p>
        </p:txBody>
      </p:sp>
      <p:sp>
        <p:nvSpPr>
          <p:cNvPr id="6" name="CuadroTexto 5">
            <a:extLst>
              <a:ext uri="{FF2B5EF4-FFF2-40B4-BE49-F238E27FC236}">
                <a16:creationId xmlns:a16="http://schemas.microsoft.com/office/drawing/2014/main" id="{E385DFB6-0DCC-2451-917F-DD25911E5D41}"/>
              </a:ext>
            </a:extLst>
          </p:cNvPr>
          <p:cNvSpPr txBox="1"/>
          <p:nvPr/>
        </p:nvSpPr>
        <p:spPr>
          <a:xfrm>
            <a:off x="546478" y="945485"/>
            <a:ext cx="11099042" cy="923330"/>
          </a:xfrm>
          <a:prstGeom prst="rect">
            <a:avLst/>
          </a:prstGeom>
          <a:noFill/>
        </p:spPr>
        <p:txBody>
          <a:bodyPr wrap="square">
            <a:spAutoFit/>
          </a:bodyPr>
          <a:lstStyle/>
          <a:p>
            <a:pPr algn="just"/>
            <a:r>
              <a:rPr lang="es-ES" sz="1800" dirty="0">
                <a:solidFill>
                  <a:schemeClr val="tx1"/>
                </a:solidFill>
              </a:rPr>
              <a:t>Si entramos desde la transacción </a:t>
            </a:r>
            <a:r>
              <a:rPr lang="es-ES" b="1" dirty="0"/>
              <a:t>ZPOSPRE1 - Pasar a comité propuestas de gasto, </a:t>
            </a:r>
            <a:r>
              <a:rPr lang="es-ES" dirty="0"/>
              <a:t>nos pide primero que pongamos el código de actividad que pertenece a la propuesta, si lo sabemos lo rellenamos, en caso contrario disponemos de una lista de valores para elegir la actividad,  cuando tengamos rellena la actividad pinchamos el botón ejecutar</a:t>
            </a:r>
            <a:endParaRPr lang="es-ES" sz="1800" dirty="0">
              <a:solidFill>
                <a:schemeClr val="tx1"/>
              </a:solidFill>
            </a:endParaRPr>
          </a:p>
        </p:txBody>
      </p:sp>
      <p:pic>
        <p:nvPicPr>
          <p:cNvPr id="16" name="Imagen 15">
            <a:extLst>
              <a:ext uri="{FF2B5EF4-FFF2-40B4-BE49-F238E27FC236}">
                <a16:creationId xmlns:a16="http://schemas.microsoft.com/office/drawing/2014/main" id="{95FD75DF-8BCE-CE7D-E658-6793A62FF703}"/>
              </a:ext>
            </a:extLst>
          </p:cNvPr>
          <p:cNvPicPr>
            <a:picLocks noChangeAspect="1"/>
          </p:cNvPicPr>
          <p:nvPr/>
        </p:nvPicPr>
        <p:blipFill>
          <a:blip r:embed="rId2"/>
          <a:stretch>
            <a:fillRect/>
          </a:stretch>
        </p:blipFill>
        <p:spPr>
          <a:xfrm>
            <a:off x="2183921" y="1936789"/>
            <a:ext cx="7595538" cy="4369517"/>
          </a:xfrm>
          <a:prstGeom prst="rect">
            <a:avLst/>
          </a:prstGeom>
        </p:spPr>
      </p:pic>
      <p:pic>
        <p:nvPicPr>
          <p:cNvPr id="18" name="Imagen 17">
            <a:extLst>
              <a:ext uri="{FF2B5EF4-FFF2-40B4-BE49-F238E27FC236}">
                <a16:creationId xmlns:a16="http://schemas.microsoft.com/office/drawing/2014/main" id="{01220A36-9BE7-5915-C646-2CC59142F08D}"/>
              </a:ext>
            </a:extLst>
          </p:cNvPr>
          <p:cNvPicPr>
            <a:picLocks noChangeAspect="1"/>
          </p:cNvPicPr>
          <p:nvPr/>
        </p:nvPicPr>
        <p:blipFill>
          <a:blip r:embed="rId3"/>
          <a:stretch>
            <a:fillRect/>
          </a:stretch>
        </p:blipFill>
        <p:spPr>
          <a:xfrm>
            <a:off x="5981690" y="3326121"/>
            <a:ext cx="228620" cy="205758"/>
          </a:xfrm>
          <a:prstGeom prst="rect">
            <a:avLst/>
          </a:prstGeom>
        </p:spPr>
      </p:pic>
      <p:pic>
        <p:nvPicPr>
          <p:cNvPr id="21" name="Imagen 20">
            <a:extLst>
              <a:ext uri="{FF2B5EF4-FFF2-40B4-BE49-F238E27FC236}">
                <a16:creationId xmlns:a16="http://schemas.microsoft.com/office/drawing/2014/main" id="{04A5465C-52BB-AC52-9319-FB3DA79C90B7}"/>
              </a:ext>
            </a:extLst>
          </p:cNvPr>
          <p:cNvPicPr>
            <a:picLocks noChangeAspect="1"/>
          </p:cNvPicPr>
          <p:nvPr/>
        </p:nvPicPr>
        <p:blipFill>
          <a:blip r:embed="rId3"/>
          <a:stretch>
            <a:fillRect/>
          </a:stretch>
        </p:blipFill>
        <p:spPr>
          <a:xfrm>
            <a:off x="10523920" y="1604693"/>
            <a:ext cx="228620" cy="205758"/>
          </a:xfrm>
          <a:prstGeom prst="rect">
            <a:avLst/>
          </a:prstGeom>
        </p:spPr>
      </p:pic>
    </p:spTree>
    <p:extLst>
      <p:ext uri="{BB962C8B-B14F-4D97-AF65-F5344CB8AC3E}">
        <p14:creationId xmlns:p14="http://schemas.microsoft.com/office/powerpoint/2010/main" val="3414908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48D56-C5F3-2E77-6960-83783100B80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3C01406-291E-AE0B-147C-3D533A194067}"/>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41</a:t>
            </a:fld>
            <a:endParaRPr lang="es-ES" sz="1400" dirty="0">
              <a:solidFill>
                <a:schemeClr val="bg1"/>
              </a:solidFill>
              <a:latin typeface="HelveticaNeueLT Pro 45 Lt" panose="020B0403020202020204" pitchFamily="34" charset="0"/>
            </a:endParaRPr>
          </a:p>
        </p:txBody>
      </p:sp>
      <p:sp>
        <p:nvSpPr>
          <p:cNvPr id="3" name="Título 3">
            <a:extLst>
              <a:ext uri="{FF2B5EF4-FFF2-40B4-BE49-F238E27FC236}">
                <a16:creationId xmlns:a16="http://schemas.microsoft.com/office/drawing/2014/main" id="{9BEA4AAD-B6A8-A63E-AEFD-7564F6CA9D7E}"/>
              </a:ext>
            </a:extLst>
          </p:cNvPr>
          <p:cNvSpPr txBox="1">
            <a:spLocks/>
          </p:cNvSpPr>
          <p:nvPr/>
        </p:nvSpPr>
        <p:spPr>
          <a:xfrm>
            <a:off x="546478" y="479679"/>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457200" indent="-457200">
              <a:buFont typeface="+mj-lt"/>
              <a:buAutoNum type="arabicPeriod"/>
            </a:pPr>
            <a:r>
              <a:rPr lang="es-ES" sz="2000" dirty="0"/>
              <a:t>CREACIÓN DE PROPUESTAS (PASO A COMITÉ)</a:t>
            </a:r>
          </a:p>
        </p:txBody>
      </p:sp>
      <p:sp>
        <p:nvSpPr>
          <p:cNvPr id="5" name="Marcador de texto 4">
            <a:extLst>
              <a:ext uri="{FF2B5EF4-FFF2-40B4-BE49-F238E27FC236}">
                <a16:creationId xmlns:a16="http://schemas.microsoft.com/office/drawing/2014/main" id="{674050C7-6EF1-689A-ED79-A6EEF817B23E}"/>
              </a:ext>
            </a:extLst>
          </p:cNvPr>
          <p:cNvSpPr>
            <a:spLocks noGrp="1"/>
          </p:cNvSpPr>
          <p:nvPr>
            <p:ph type="body" idx="1"/>
          </p:nvPr>
        </p:nvSpPr>
        <p:spPr>
          <a:xfrm>
            <a:off x="546478" y="924763"/>
            <a:ext cx="11113446" cy="652258"/>
          </a:xfrm>
        </p:spPr>
        <p:txBody>
          <a:bodyPr/>
          <a:lstStyle/>
          <a:p>
            <a:pPr algn="just"/>
            <a:r>
              <a:rPr lang="es-ES" sz="1800" dirty="0">
                <a:solidFill>
                  <a:schemeClr val="tx1"/>
                </a:solidFill>
              </a:rPr>
              <a:t>Las dos transacciones anteriores nos llevan a la misma pantalla que vemos más abajo, en la que nos muestra la propuesta o propuestas que cuelgan de la actividad correspondiente.</a:t>
            </a:r>
          </a:p>
          <a:p>
            <a:pPr algn="just"/>
            <a:r>
              <a:rPr lang="es-ES" sz="1800" dirty="0">
                <a:solidFill>
                  <a:schemeClr val="tx1"/>
                </a:solidFill>
              </a:rPr>
              <a:t>Para cambiar la propuesta, primero marcamos el check que hay situado a la izquierda y después utilizamos el botón de paso a Comisión, el estado de la propuesta pasa al estado Pasada a comité, ahora la propuesta ya puede ser firmada por el ponente, jefe de departamento y director de división</a:t>
            </a:r>
          </a:p>
          <a:p>
            <a:pPr algn="just"/>
            <a:r>
              <a:rPr lang="es-ES" sz="1800" dirty="0">
                <a:solidFill>
                  <a:schemeClr val="tx1"/>
                </a:solidFill>
              </a:rPr>
              <a:t>En el estado Pasado a comité la propuesta ya no es modificable.</a:t>
            </a:r>
          </a:p>
          <a:p>
            <a:pPr algn="just"/>
            <a:r>
              <a:rPr lang="es-ES" sz="1800" dirty="0">
                <a:solidFill>
                  <a:schemeClr val="tx1"/>
                </a:solidFill>
              </a:rPr>
              <a:t>Si tenemos que modificar algo de la propuesta, habrá que hacer el proceso inverso, si está firmada, primero hay que retirar las firmas y después marcar la propuesta y anular el paso a comisión, pasando otra vez a estado completo.</a:t>
            </a:r>
          </a:p>
        </p:txBody>
      </p:sp>
      <p:pic>
        <p:nvPicPr>
          <p:cNvPr id="12" name="Imagen 11">
            <a:extLst>
              <a:ext uri="{FF2B5EF4-FFF2-40B4-BE49-F238E27FC236}">
                <a16:creationId xmlns:a16="http://schemas.microsoft.com/office/drawing/2014/main" id="{859A81DE-C5F4-C554-8387-C944A5713AB0}"/>
              </a:ext>
            </a:extLst>
          </p:cNvPr>
          <p:cNvPicPr>
            <a:picLocks noChangeAspect="1"/>
          </p:cNvPicPr>
          <p:nvPr/>
        </p:nvPicPr>
        <p:blipFill>
          <a:blip r:embed="rId2"/>
          <a:stretch>
            <a:fillRect/>
          </a:stretch>
        </p:blipFill>
        <p:spPr>
          <a:xfrm>
            <a:off x="546478" y="3704428"/>
            <a:ext cx="11113447" cy="2076640"/>
          </a:xfrm>
          <a:prstGeom prst="rect">
            <a:avLst/>
          </a:prstGeom>
        </p:spPr>
      </p:pic>
    </p:spTree>
    <p:extLst>
      <p:ext uri="{BB962C8B-B14F-4D97-AF65-F5344CB8AC3E}">
        <p14:creationId xmlns:p14="http://schemas.microsoft.com/office/powerpoint/2010/main" val="3542596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FADDC-9EEA-CFAA-2DA2-657FF75C88FD}"/>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64FA013-9310-E9FD-1C18-308EFC2CBD67}"/>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42</a:t>
            </a:fld>
            <a:endParaRPr lang="es-ES" sz="1400" dirty="0">
              <a:solidFill>
                <a:schemeClr val="bg1"/>
              </a:solidFill>
              <a:latin typeface="HelveticaNeueLT Pro 45 Lt" panose="020B0403020202020204" pitchFamily="34" charset="0"/>
            </a:endParaRPr>
          </a:p>
        </p:txBody>
      </p:sp>
      <p:sp>
        <p:nvSpPr>
          <p:cNvPr id="3" name="Título 3">
            <a:extLst>
              <a:ext uri="{FF2B5EF4-FFF2-40B4-BE49-F238E27FC236}">
                <a16:creationId xmlns:a16="http://schemas.microsoft.com/office/drawing/2014/main" id="{27CCC31A-D995-E42C-BFF5-32A7EE56857B}"/>
              </a:ext>
            </a:extLst>
          </p:cNvPr>
          <p:cNvSpPr txBox="1">
            <a:spLocks/>
          </p:cNvSpPr>
          <p:nvPr/>
        </p:nvSpPr>
        <p:spPr>
          <a:xfrm>
            <a:off x="546478" y="479679"/>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5.   INFORMES PRESUPUESTARIOS</a:t>
            </a:r>
          </a:p>
        </p:txBody>
      </p:sp>
      <p:sp>
        <p:nvSpPr>
          <p:cNvPr id="5" name="CuadroTexto 4">
            <a:extLst>
              <a:ext uri="{FF2B5EF4-FFF2-40B4-BE49-F238E27FC236}">
                <a16:creationId xmlns:a16="http://schemas.microsoft.com/office/drawing/2014/main" id="{DD7E00E0-59F0-E21C-18D1-B56EBFEF63DC}"/>
              </a:ext>
            </a:extLst>
          </p:cNvPr>
          <p:cNvSpPr txBox="1"/>
          <p:nvPr/>
        </p:nvSpPr>
        <p:spPr>
          <a:xfrm>
            <a:off x="546478" y="1004346"/>
            <a:ext cx="6112274" cy="369332"/>
          </a:xfrm>
          <a:prstGeom prst="rect">
            <a:avLst/>
          </a:prstGeom>
          <a:noFill/>
        </p:spPr>
        <p:txBody>
          <a:bodyPr wrap="square">
            <a:spAutoFit/>
          </a:bodyPr>
          <a:lstStyle/>
          <a:p>
            <a:r>
              <a:rPr lang="es-ES" sz="1800" dirty="0">
                <a:effectLst/>
                <a:latin typeface="Calibri" panose="020F0502020204030204" pitchFamily="34" charset="0"/>
                <a:ea typeface="Times New Roman" panose="02020603050405020304" pitchFamily="18" charset="0"/>
                <a:cs typeface="Times New Roman" panose="02020603050405020304" pitchFamily="18" charset="0"/>
              </a:rPr>
              <a:t>ZJERAR - Listado de jerarquía. </a:t>
            </a:r>
            <a:endParaRPr lang="es-ES" dirty="0"/>
          </a:p>
        </p:txBody>
      </p:sp>
      <p:sp>
        <p:nvSpPr>
          <p:cNvPr id="11" name="CuadroTexto 10">
            <a:extLst>
              <a:ext uri="{FF2B5EF4-FFF2-40B4-BE49-F238E27FC236}">
                <a16:creationId xmlns:a16="http://schemas.microsoft.com/office/drawing/2014/main" id="{C6ED89A8-D7AE-7756-EA94-D80E61CB4E8B}"/>
              </a:ext>
            </a:extLst>
          </p:cNvPr>
          <p:cNvSpPr txBox="1"/>
          <p:nvPr/>
        </p:nvSpPr>
        <p:spPr>
          <a:xfrm>
            <a:off x="492406" y="1412982"/>
            <a:ext cx="7053864" cy="504625"/>
          </a:xfrm>
          <a:prstGeom prst="rect">
            <a:avLst/>
          </a:prstGeom>
          <a:noFill/>
        </p:spPr>
        <p:txBody>
          <a:bodyPr wrap="square">
            <a:spAutoFit/>
          </a:bodyPr>
          <a:lstStyle/>
          <a:p>
            <a:pPr lvl="0" algn="just">
              <a:lnSpc>
                <a:spcPct val="115000"/>
              </a:lnSpc>
              <a:spcBef>
                <a:spcPts val="500"/>
              </a:spcBef>
              <a:spcAft>
                <a:spcPts val="1000"/>
              </a:spcAft>
              <a:tabLst>
                <a:tab pos="1371600" algn="l"/>
              </a:tabLst>
            </a:pPr>
            <a:r>
              <a:rPr lang="es-ES_tradnl" sz="1200" dirty="0">
                <a:effectLst/>
                <a:latin typeface="Calibri" panose="020F0502020204030204" pitchFamily="34" charset="0"/>
                <a:ea typeface="Times New Roman" panose="02020603050405020304" pitchFamily="18" charset="0"/>
                <a:cs typeface="Times New Roman" panose="02020603050405020304" pitchFamily="18" charset="0"/>
              </a:rPr>
              <a:t>Presupuesto inicial, Presupuesto Final, Asignado (Importe actividad), Gasto (importe propuesta), y Pago (órdenes de pago) por Programa/ Proyecto</a:t>
            </a:r>
            <a:r>
              <a:rPr lang="es-ES_tradnl" sz="1200" dirty="0">
                <a:latin typeface="Calibri" panose="020F0502020204030204" pitchFamily="34" charset="0"/>
                <a:ea typeface="Times New Roman" panose="02020603050405020304" pitchFamily="18" charset="0"/>
                <a:cs typeface="Times New Roman" panose="02020603050405020304" pitchFamily="18" charset="0"/>
              </a:rPr>
              <a:t>/ S</a:t>
            </a:r>
            <a:r>
              <a:rPr lang="es-ES_tradnl" sz="1200" dirty="0">
                <a:effectLst/>
                <a:latin typeface="Calibri" panose="020F0502020204030204" pitchFamily="34" charset="0"/>
                <a:ea typeface="Times New Roman" panose="02020603050405020304" pitchFamily="18" charset="0"/>
                <a:cs typeface="Times New Roman" panose="02020603050405020304" pitchFamily="18" charset="0"/>
              </a:rPr>
              <a:t>ubproyecto/ Actividad/ y Dirección, Departamento, Ponente, etc. </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6" name="Imagen 15">
            <a:extLst>
              <a:ext uri="{FF2B5EF4-FFF2-40B4-BE49-F238E27FC236}">
                <a16:creationId xmlns:a16="http://schemas.microsoft.com/office/drawing/2014/main" id="{D14592E6-734A-5186-855C-C5EC2CF9F594}"/>
              </a:ext>
            </a:extLst>
          </p:cNvPr>
          <p:cNvPicPr>
            <a:picLocks noChangeAspect="1"/>
          </p:cNvPicPr>
          <p:nvPr/>
        </p:nvPicPr>
        <p:blipFill>
          <a:blip r:embed="rId2"/>
          <a:stretch>
            <a:fillRect/>
          </a:stretch>
        </p:blipFill>
        <p:spPr>
          <a:xfrm>
            <a:off x="8214712" y="2027212"/>
            <a:ext cx="3519410" cy="3113003"/>
          </a:xfrm>
          <a:prstGeom prst="rect">
            <a:avLst/>
          </a:prstGeom>
          <a:ln>
            <a:solidFill>
              <a:schemeClr val="tx1"/>
            </a:solidFill>
          </a:ln>
        </p:spPr>
      </p:pic>
      <p:pic>
        <p:nvPicPr>
          <p:cNvPr id="14" name="Imagen 13">
            <a:extLst>
              <a:ext uri="{FF2B5EF4-FFF2-40B4-BE49-F238E27FC236}">
                <a16:creationId xmlns:a16="http://schemas.microsoft.com/office/drawing/2014/main" id="{633786EA-0519-F9CC-7FB8-02BA752824AC}"/>
              </a:ext>
            </a:extLst>
          </p:cNvPr>
          <p:cNvPicPr>
            <a:picLocks noChangeAspect="1"/>
          </p:cNvPicPr>
          <p:nvPr/>
        </p:nvPicPr>
        <p:blipFill>
          <a:blip r:embed="rId3"/>
          <a:stretch>
            <a:fillRect/>
          </a:stretch>
        </p:blipFill>
        <p:spPr>
          <a:xfrm>
            <a:off x="746696" y="2669719"/>
            <a:ext cx="7320979" cy="3183935"/>
          </a:xfrm>
          <a:prstGeom prst="rect">
            <a:avLst/>
          </a:prstGeom>
          <a:ln>
            <a:solidFill>
              <a:schemeClr val="tx1"/>
            </a:solidFill>
          </a:ln>
        </p:spPr>
      </p:pic>
    </p:spTree>
    <p:extLst>
      <p:ext uri="{BB962C8B-B14F-4D97-AF65-F5344CB8AC3E}">
        <p14:creationId xmlns:p14="http://schemas.microsoft.com/office/powerpoint/2010/main" val="1371091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DEC51-85EC-3B3E-1BCF-9D60BDDD687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75F74858-E33A-0D3B-B35B-7E97674EDC73}"/>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43</a:t>
            </a:fld>
            <a:endParaRPr lang="es-ES" sz="1400" dirty="0">
              <a:solidFill>
                <a:schemeClr val="bg1"/>
              </a:solidFill>
              <a:latin typeface="HelveticaNeueLT Pro 45 Lt" panose="020B0403020202020204" pitchFamily="34" charset="0"/>
            </a:endParaRPr>
          </a:p>
        </p:txBody>
      </p:sp>
      <p:sp>
        <p:nvSpPr>
          <p:cNvPr id="3" name="Título 3">
            <a:extLst>
              <a:ext uri="{FF2B5EF4-FFF2-40B4-BE49-F238E27FC236}">
                <a16:creationId xmlns:a16="http://schemas.microsoft.com/office/drawing/2014/main" id="{8C1621C4-4540-C16A-2FFE-B9703583FC4F}"/>
              </a:ext>
            </a:extLst>
          </p:cNvPr>
          <p:cNvSpPr txBox="1">
            <a:spLocks/>
          </p:cNvSpPr>
          <p:nvPr/>
        </p:nvSpPr>
        <p:spPr>
          <a:xfrm>
            <a:off x="546478" y="479679"/>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5.   INFORMES PRESUPUESTARIOS</a:t>
            </a:r>
          </a:p>
        </p:txBody>
      </p:sp>
      <p:sp>
        <p:nvSpPr>
          <p:cNvPr id="7" name="CuadroTexto 6">
            <a:extLst>
              <a:ext uri="{FF2B5EF4-FFF2-40B4-BE49-F238E27FC236}">
                <a16:creationId xmlns:a16="http://schemas.microsoft.com/office/drawing/2014/main" id="{B9F81DD5-B3D2-E619-32DE-8E57E5FF5C2B}"/>
              </a:ext>
            </a:extLst>
          </p:cNvPr>
          <p:cNvSpPr txBox="1"/>
          <p:nvPr/>
        </p:nvSpPr>
        <p:spPr>
          <a:xfrm>
            <a:off x="633922" y="1037746"/>
            <a:ext cx="8174114" cy="392159"/>
          </a:xfrm>
          <a:prstGeom prst="rect">
            <a:avLst/>
          </a:prstGeom>
          <a:noFill/>
        </p:spPr>
        <p:txBody>
          <a:bodyPr wrap="square">
            <a:spAutoFit/>
          </a:bodyPr>
          <a:lstStyle/>
          <a:p>
            <a:pPr>
              <a:lnSpc>
                <a:spcPct val="115000"/>
              </a:lnSpc>
              <a:spcBef>
                <a:spcPts val="1500"/>
              </a:spcBef>
            </a:pPr>
            <a:r>
              <a:rPr lang="es-ES_tradnl" dirty="0">
                <a:latin typeface="Calibri" panose="020F0502020204030204" pitchFamily="34" charset="0"/>
                <a:cs typeface="Times New Roman" panose="02020603050405020304" pitchFamily="18" charset="0"/>
              </a:rPr>
              <a:t>ZLIST_PROP - Propuestas de Gasto -&gt; Listado de propuestas de gasto (firma digital).</a:t>
            </a:r>
            <a:endParaRPr lang="es-ES" dirty="0">
              <a:latin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01658884-C3C9-ED79-48D6-1EC3A3526C46}"/>
              </a:ext>
            </a:extLst>
          </p:cNvPr>
          <p:cNvSpPr txBox="1"/>
          <p:nvPr/>
        </p:nvSpPr>
        <p:spPr>
          <a:xfrm>
            <a:off x="633922" y="1436643"/>
            <a:ext cx="8591364" cy="325538"/>
          </a:xfrm>
          <a:prstGeom prst="rect">
            <a:avLst/>
          </a:prstGeom>
          <a:noFill/>
        </p:spPr>
        <p:txBody>
          <a:bodyPr wrap="square">
            <a:spAutoFit/>
          </a:bodyPr>
          <a:lstStyle/>
          <a:p>
            <a:pPr lvl="0" algn="just">
              <a:lnSpc>
                <a:spcPct val="115000"/>
              </a:lnSpc>
              <a:spcBef>
                <a:spcPts val="500"/>
              </a:spcBef>
              <a:spcAft>
                <a:spcPts val="1000"/>
              </a:spcAft>
              <a:tabLst>
                <a:tab pos="1371600" algn="l"/>
              </a:tabLst>
            </a:pPr>
            <a:r>
              <a:rPr lang="es-ES_tradnl" sz="1200" dirty="0">
                <a:effectLst/>
                <a:latin typeface="Calibri" panose="020F0502020204030204" pitchFamily="34" charset="0"/>
                <a:ea typeface="Times New Roman" panose="02020603050405020304" pitchFamily="18" charset="0"/>
                <a:cs typeface="Times New Roman" panose="02020603050405020304" pitchFamily="18" charset="0"/>
              </a:rPr>
              <a:t>Listado de </a:t>
            </a:r>
            <a:r>
              <a:rPr lang="es-ES_tradnl" sz="1200" dirty="0">
                <a:latin typeface="Calibri" panose="020F0502020204030204" pitchFamily="34" charset="0"/>
                <a:ea typeface="Times New Roman" panose="02020603050405020304" pitchFamily="18" charset="0"/>
                <a:cs typeface="Times New Roman" panose="02020603050405020304" pitchFamily="18" charset="0"/>
              </a:rPr>
              <a:t>propuestas por Programa/Proyecto/Subproyecto/Actividad, Comité, Ponente, Departamento, etc</a:t>
            </a:r>
            <a:r>
              <a:rPr lang="es-ES_tradnl" sz="1400" dirty="0">
                <a:latin typeface="Calibri" panose="020F0502020204030204" pitchFamily="34" charset="0"/>
                <a:ea typeface="Times New Roman" panose="02020603050405020304" pitchFamily="18" charset="0"/>
                <a:cs typeface="Times New Roman" panose="02020603050405020304" pitchFamily="18" charset="0"/>
              </a:rPr>
              <a:t>. </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64201CA0-4232-A3B4-C68E-2A432135087B}"/>
              </a:ext>
            </a:extLst>
          </p:cNvPr>
          <p:cNvPicPr>
            <a:picLocks noChangeAspect="1"/>
          </p:cNvPicPr>
          <p:nvPr/>
        </p:nvPicPr>
        <p:blipFill>
          <a:blip r:embed="rId2"/>
          <a:stretch>
            <a:fillRect/>
          </a:stretch>
        </p:blipFill>
        <p:spPr>
          <a:xfrm>
            <a:off x="708528" y="1762181"/>
            <a:ext cx="7578222" cy="4443432"/>
          </a:xfrm>
          <a:prstGeom prst="rect">
            <a:avLst/>
          </a:prstGeom>
          <a:ln>
            <a:solidFill>
              <a:schemeClr val="tx1"/>
            </a:solidFill>
          </a:ln>
        </p:spPr>
      </p:pic>
      <p:pic>
        <p:nvPicPr>
          <p:cNvPr id="11" name="Imagen 10">
            <a:extLst>
              <a:ext uri="{FF2B5EF4-FFF2-40B4-BE49-F238E27FC236}">
                <a16:creationId xmlns:a16="http://schemas.microsoft.com/office/drawing/2014/main" id="{291C58D6-E3B2-8130-AAB5-541C1C6497D3}"/>
              </a:ext>
            </a:extLst>
          </p:cNvPr>
          <p:cNvPicPr>
            <a:picLocks noChangeAspect="1"/>
          </p:cNvPicPr>
          <p:nvPr/>
        </p:nvPicPr>
        <p:blipFill>
          <a:blip r:embed="rId3"/>
          <a:stretch>
            <a:fillRect/>
          </a:stretch>
        </p:blipFill>
        <p:spPr>
          <a:xfrm>
            <a:off x="7331144" y="3162599"/>
            <a:ext cx="4314377" cy="3304001"/>
          </a:xfrm>
          <a:prstGeom prst="rect">
            <a:avLst/>
          </a:prstGeom>
        </p:spPr>
      </p:pic>
    </p:spTree>
    <p:extLst>
      <p:ext uri="{BB962C8B-B14F-4D97-AF65-F5344CB8AC3E}">
        <p14:creationId xmlns:p14="http://schemas.microsoft.com/office/powerpoint/2010/main" val="1160533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974ED-D8C4-CBB2-88D6-97118473B05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2A4C56E-F551-A446-0E95-683D19CB9038}"/>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44</a:t>
            </a:fld>
            <a:endParaRPr lang="es-ES" sz="1400" dirty="0">
              <a:solidFill>
                <a:schemeClr val="bg1"/>
              </a:solidFill>
              <a:latin typeface="HelveticaNeueLT Pro 45 Lt" panose="020B0403020202020204" pitchFamily="34" charset="0"/>
            </a:endParaRPr>
          </a:p>
        </p:txBody>
      </p:sp>
      <p:sp>
        <p:nvSpPr>
          <p:cNvPr id="3" name="Título 3">
            <a:extLst>
              <a:ext uri="{FF2B5EF4-FFF2-40B4-BE49-F238E27FC236}">
                <a16:creationId xmlns:a16="http://schemas.microsoft.com/office/drawing/2014/main" id="{2120D665-F39A-0B0C-E2AC-AB79889086AC}"/>
              </a:ext>
            </a:extLst>
          </p:cNvPr>
          <p:cNvSpPr txBox="1">
            <a:spLocks/>
          </p:cNvSpPr>
          <p:nvPr/>
        </p:nvSpPr>
        <p:spPr>
          <a:xfrm>
            <a:off x="546478" y="479679"/>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5.   INFORMES PRESUPUESTARIOS</a:t>
            </a:r>
          </a:p>
        </p:txBody>
      </p:sp>
      <p:sp>
        <p:nvSpPr>
          <p:cNvPr id="9" name="CuadroTexto 8">
            <a:extLst>
              <a:ext uri="{FF2B5EF4-FFF2-40B4-BE49-F238E27FC236}">
                <a16:creationId xmlns:a16="http://schemas.microsoft.com/office/drawing/2014/main" id="{AB1712A7-29AC-C1D9-8311-2B08D791B795}"/>
              </a:ext>
            </a:extLst>
          </p:cNvPr>
          <p:cNvSpPr txBox="1"/>
          <p:nvPr/>
        </p:nvSpPr>
        <p:spPr>
          <a:xfrm>
            <a:off x="919672" y="1011297"/>
            <a:ext cx="9896382" cy="955967"/>
          </a:xfrm>
          <a:prstGeom prst="rect">
            <a:avLst/>
          </a:prstGeom>
          <a:noFill/>
        </p:spPr>
        <p:txBody>
          <a:bodyPr wrap="square">
            <a:spAutoFit/>
          </a:bodyPr>
          <a:lstStyle/>
          <a:p>
            <a:pPr>
              <a:lnSpc>
                <a:spcPct val="115000"/>
              </a:lnSpc>
              <a:spcBef>
                <a:spcPts val="1500"/>
              </a:spcBef>
            </a:pPr>
            <a:r>
              <a:rPr lang="es-ES_tradnl" dirty="0">
                <a:latin typeface="Calibri" panose="020F0502020204030204" pitchFamily="34" charset="0"/>
                <a:cs typeface="Times New Roman" panose="02020603050405020304" pitchFamily="18" charset="0"/>
              </a:rPr>
              <a:t>ZSIST_INF - Consultas de Expedientes de Gasto. </a:t>
            </a:r>
            <a:endParaRPr lang="es-ES" dirty="0">
              <a:latin typeface="Calibri" panose="020F0502020204030204" pitchFamily="34" charset="0"/>
              <a:cs typeface="Times New Roman" panose="02020603050405020304" pitchFamily="18" charset="0"/>
            </a:endParaRPr>
          </a:p>
          <a:p>
            <a:pPr algn="just">
              <a:lnSpc>
                <a:spcPct val="115000"/>
              </a:lnSpc>
              <a:spcBef>
                <a:spcPts val="500"/>
              </a:spcBef>
              <a:spcAft>
                <a:spcPts val="1000"/>
              </a:spcAft>
            </a:pPr>
            <a:r>
              <a:rPr lang="es-ES_tradnl" sz="1400" dirty="0">
                <a:latin typeface="Calibri" panose="020F0502020204030204" pitchFamily="34" charset="0"/>
                <a:ea typeface="Times New Roman" panose="02020603050405020304" pitchFamily="18" charset="0"/>
                <a:cs typeface="Times New Roman" panose="02020603050405020304" pitchFamily="18" charset="0"/>
              </a:rPr>
              <a:t>D</a:t>
            </a:r>
            <a:r>
              <a:rPr lang="es-ES_tradnl" sz="1400" dirty="0">
                <a:effectLst/>
                <a:latin typeface="Calibri" panose="020F0502020204030204" pitchFamily="34" charset="0"/>
                <a:ea typeface="Times New Roman" panose="02020603050405020304" pitchFamily="18" charset="0"/>
                <a:cs typeface="Times New Roman" panose="02020603050405020304" pitchFamily="18" charset="0"/>
              </a:rPr>
              <a:t>atos generales de la propuesta, órdenes de pago, anticipos, actuaciones administrativas, modificaciones, reclasificaciones, etc. (Ver manual </a:t>
            </a:r>
            <a:r>
              <a:rPr lang="es-ES_tradnl" sz="1400" i="1" dirty="0">
                <a:effectLst/>
                <a:latin typeface="Calibri" panose="020F0502020204030204" pitchFamily="34" charset="0"/>
                <a:ea typeface="Times New Roman" panose="02020603050405020304" pitchFamily="18" charset="0"/>
                <a:cs typeface="Times New Roman" panose="02020603050405020304" pitchFamily="18" charset="0"/>
              </a:rPr>
              <a:t>M30.Manual sistema información)</a:t>
            </a:r>
            <a:endParaRPr lang="es-E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Imagen 9">
            <a:extLst>
              <a:ext uri="{FF2B5EF4-FFF2-40B4-BE49-F238E27FC236}">
                <a16:creationId xmlns:a16="http://schemas.microsoft.com/office/drawing/2014/main" id="{11926C12-CE1E-5668-1A39-0B2AC7FE1B7C}"/>
              </a:ext>
            </a:extLst>
          </p:cNvPr>
          <p:cNvPicPr>
            <a:picLocks noChangeAspect="1"/>
          </p:cNvPicPr>
          <p:nvPr/>
        </p:nvPicPr>
        <p:blipFill>
          <a:blip r:embed="rId2"/>
          <a:stretch>
            <a:fillRect/>
          </a:stretch>
        </p:blipFill>
        <p:spPr>
          <a:xfrm>
            <a:off x="1645018" y="2201409"/>
            <a:ext cx="4450981" cy="4176912"/>
          </a:xfrm>
          <a:prstGeom prst="rect">
            <a:avLst/>
          </a:prstGeom>
        </p:spPr>
      </p:pic>
      <p:pic>
        <p:nvPicPr>
          <p:cNvPr id="15" name="Imagen 14">
            <a:extLst>
              <a:ext uri="{FF2B5EF4-FFF2-40B4-BE49-F238E27FC236}">
                <a16:creationId xmlns:a16="http://schemas.microsoft.com/office/drawing/2014/main" id="{AEE08985-9BDF-9AA5-B24D-C39E73322FD3}"/>
              </a:ext>
            </a:extLst>
          </p:cNvPr>
          <p:cNvPicPr>
            <a:picLocks noChangeAspect="1"/>
          </p:cNvPicPr>
          <p:nvPr/>
        </p:nvPicPr>
        <p:blipFill>
          <a:blip r:embed="rId3"/>
          <a:stretch>
            <a:fillRect/>
          </a:stretch>
        </p:blipFill>
        <p:spPr>
          <a:xfrm>
            <a:off x="8125684" y="2009754"/>
            <a:ext cx="2690370" cy="4176913"/>
          </a:xfrm>
          <a:prstGeom prst="rect">
            <a:avLst/>
          </a:prstGeom>
        </p:spPr>
      </p:pic>
    </p:spTree>
    <p:extLst>
      <p:ext uri="{BB962C8B-B14F-4D97-AF65-F5344CB8AC3E}">
        <p14:creationId xmlns:p14="http://schemas.microsoft.com/office/powerpoint/2010/main" val="1220304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87105-6F82-62E4-6C65-13F45D80AEF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8AEABEC-1344-5C95-FAE3-FEACBF0D1219}"/>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45</a:t>
            </a:fld>
            <a:endParaRPr lang="es-ES" sz="1400" dirty="0">
              <a:solidFill>
                <a:schemeClr val="bg1"/>
              </a:solidFill>
              <a:latin typeface="HelveticaNeueLT Pro 45 Lt" panose="020B0403020202020204" pitchFamily="34" charset="0"/>
            </a:endParaRPr>
          </a:p>
        </p:txBody>
      </p:sp>
      <p:sp>
        <p:nvSpPr>
          <p:cNvPr id="3" name="Título 3">
            <a:extLst>
              <a:ext uri="{FF2B5EF4-FFF2-40B4-BE49-F238E27FC236}">
                <a16:creationId xmlns:a16="http://schemas.microsoft.com/office/drawing/2014/main" id="{18C23262-6703-EB0D-7222-FC4D0ED0C4AF}"/>
              </a:ext>
            </a:extLst>
          </p:cNvPr>
          <p:cNvSpPr txBox="1">
            <a:spLocks/>
          </p:cNvSpPr>
          <p:nvPr/>
        </p:nvSpPr>
        <p:spPr>
          <a:xfrm>
            <a:off x="546478" y="479679"/>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000" dirty="0"/>
              <a:t>5.   INFORMES PRESUPUESTARIOS</a:t>
            </a:r>
          </a:p>
        </p:txBody>
      </p:sp>
      <p:sp>
        <p:nvSpPr>
          <p:cNvPr id="9" name="CuadroTexto 8">
            <a:extLst>
              <a:ext uri="{FF2B5EF4-FFF2-40B4-BE49-F238E27FC236}">
                <a16:creationId xmlns:a16="http://schemas.microsoft.com/office/drawing/2014/main" id="{486BD543-783F-7229-0E7D-1815ED1D9F4B}"/>
              </a:ext>
            </a:extLst>
          </p:cNvPr>
          <p:cNvSpPr txBox="1"/>
          <p:nvPr/>
        </p:nvSpPr>
        <p:spPr>
          <a:xfrm>
            <a:off x="919672" y="1449447"/>
            <a:ext cx="9896382" cy="392159"/>
          </a:xfrm>
          <a:prstGeom prst="rect">
            <a:avLst/>
          </a:prstGeom>
          <a:noFill/>
        </p:spPr>
        <p:txBody>
          <a:bodyPr wrap="square">
            <a:spAutoFit/>
          </a:bodyPr>
          <a:lstStyle/>
          <a:p>
            <a:pPr>
              <a:lnSpc>
                <a:spcPct val="115000"/>
              </a:lnSpc>
              <a:spcBef>
                <a:spcPts val="1500"/>
              </a:spcBef>
            </a:pPr>
            <a:r>
              <a:rPr lang="es-ES_tradnl" dirty="0">
                <a:latin typeface="Calibri" panose="020F0502020204030204" pitchFamily="34" charset="0"/>
                <a:cs typeface="Times New Roman" panose="02020603050405020304" pitchFamily="18" charset="0"/>
              </a:rPr>
              <a:t>OTROS INFORMES</a:t>
            </a:r>
            <a:endParaRPr lang="es-ES" dirty="0">
              <a:latin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2B446211-B31C-9E21-DE3D-54049A803691}"/>
              </a:ext>
            </a:extLst>
          </p:cNvPr>
          <p:cNvPicPr>
            <a:picLocks noChangeAspect="1"/>
          </p:cNvPicPr>
          <p:nvPr/>
        </p:nvPicPr>
        <p:blipFill>
          <a:blip r:embed="rId2"/>
          <a:stretch>
            <a:fillRect/>
          </a:stretch>
        </p:blipFill>
        <p:spPr>
          <a:xfrm>
            <a:off x="1404937" y="2114550"/>
            <a:ext cx="5553075" cy="2209800"/>
          </a:xfrm>
          <a:prstGeom prst="rect">
            <a:avLst/>
          </a:prstGeom>
        </p:spPr>
      </p:pic>
      <p:pic>
        <p:nvPicPr>
          <p:cNvPr id="7" name="Imagen 6">
            <a:extLst>
              <a:ext uri="{FF2B5EF4-FFF2-40B4-BE49-F238E27FC236}">
                <a16:creationId xmlns:a16="http://schemas.microsoft.com/office/drawing/2014/main" id="{FF652A54-44D8-C48B-A9BB-2E00DD950A9E}"/>
              </a:ext>
            </a:extLst>
          </p:cNvPr>
          <p:cNvPicPr>
            <a:picLocks noChangeAspect="1"/>
          </p:cNvPicPr>
          <p:nvPr/>
        </p:nvPicPr>
        <p:blipFill>
          <a:blip r:embed="rId3"/>
          <a:stretch>
            <a:fillRect/>
          </a:stretch>
        </p:blipFill>
        <p:spPr>
          <a:xfrm>
            <a:off x="1404937" y="4419600"/>
            <a:ext cx="5229225" cy="1104900"/>
          </a:xfrm>
          <a:prstGeom prst="rect">
            <a:avLst/>
          </a:prstGeom>
        </p:spPr>
      </p:pic>
      <p:sp>
        <p:nvSpPr>
          <p:cNvPr id="8" name="CuadroTexto 7">
            <a:extLst>
              <a:ext uri="{FF2B5EF4-FFF2-40B4-BE49-F238E27FC236}">
                <a16:creationId xmlns:a16="http://schemas.microsoft.com/office/drawing/2014/main" id="{D4C468D8-DE65-94A4-1F38-EB7BA22EC656}"/>
              </a:ext>
            </a:extLst>
          </p:cNvPr>
          <p:cNvSpPr txBox="1"/>
          <p:nvPr/>
        </p:nvSpPr>
        <p:spPr>
          <a:xfrm>
            <a:off x="7334666" y="5016395"/>
            <a:ext cx="3481388" cy="369332"/>
          </a:xfrm>
          <a:prstGeom prst="rect">
            <a:avLst/>
          </a:prstGeom>
          <a:noFill/>
        </p:spPr>
        <p:txBody>
          <a:bodyPr wrap="square" rtlCol="0">
            <a:spAutoFit/>
          </a:bodyPr>
          <a:lstStyle/>
          <a:p>
            <a:r>
              <a:rPr lang="es-ES" dirty="0"/>
              <a:t>. . . </a:t>
            </a:r>
          </a:p>
        </p:txBody>
      </p:sp>
    </p:spTree>
    <p:extLst>
      <p:ext uri="{BB962C8B-B14F-4D97-AF65-F5344CB8AC3E}">
        <p14:creationId xmlns:p14="http://schemas.microsoft.com/office/powerpoint/2010/main" val="17194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9">
            <a:extLst>
              <a:ext uri="{FF2B5EF4-FFF2-40B4-BE49-F238E27FC236}">
                <a16:creationId xmlns:a16="http://schemas.microsoft.com/office/drawing/2014/main" id="{C2EEDE9D-E8DE-BA74-7B44-D67FACC2DA3A}"/>
              </a:ext>
            </a:extLst>
          </p:cNvPr>
          <p:cNvSpPr txBox="1">
            <a:spLocks/>
          </p:cNvSpPr>
          <p:nvPr/>
        </p:nvSpPr>
        <p:spPr>
          <a:xfrm>
            <a:off x="3228457" y="4771841"/>
            <a:ext cx="7909805" cy="1552189"/>
          </a:xfrm>
          <a:prstGeom prst="rect">
            <a:avLst/>
          </a:prstGeom>
        </p:spPr>
        <p:txBody>
          <a:bodyPr wrap="square"/>
          <a:lstStyle>
            <a:lvl1pPr marL="0" marR="0" indent="0" algn="l" defTabSz="914400" rtl="0" eaLnBrk="1" fontAlgn="auto" latinLnBrk="0" hangingPunct="1">
              <a:lnSpc>
                <a:spcPct val="100000"/>
              </a:lnSpc>
              <a:spcBef>
                <a:spcPct val="20000"/>
              </a:spcBef>
              <a:spcAft>
                <a:spcPts val="0"/>
              </a:spcAft>
              <a:buClrTx/>
              <a:buSzTx/>
              <a:buFontTx/>
              <a:buNone/>
              <a:tabLst/>
              <a:defRPr lang="es-ES" sz="1400" kern="1200" dirty="0" smtClean="0">
                <a:solidFill>
                  <a:schemeClr val="tx1"/>
                </a:solidFill>
                <a:latin typeface="HelveticaNeueLT Std Lt" pitchFamily="34" charset="0"/>
                <a:ea typeface="+mn-ea"/>
                <a:cs typeface="Arial" pitchFamily="34" charset="0"/>
              </a:defRPr>
            </a:lvl1pPr>
            <a:lvl2pPr marL="628650" marR="0" indent="-171450" algn="l" defTabSz="914400" rtl="0" eaLnBrk="1" fontAlgn="auto" latinLnBrk="0" hangingPunct="1">
              <a:lnSpc>
                <a:spcPct val="100000"/>
              </a:lnSpc>
              <a:spcBef>
                <a:spcPct val="20000"/>
              </a:spcBef>
              <a:spcAft>
                <a:spcPts val="0"/>
              </a:spcAft>
              <a:buClrTx/>
              <a:buSzTx/>
              <a:buFontTx/>
              <a:buBlip>
                <a:blip r:embed="rId2"/>
              </a:buBlip>
              <a:tabLst/>
              <a:defRPr sz="1200" b="1" kern="1200">
                <a:solidFill>
                  <a:srgbClr val="D52B1E"/>
                </a:solidFill>
                <a:latin typeface="HelveticaNeueLT Std Lt" pitchFamily="34" charset="0"/>
                <a:ea typeface="+mn-ea"/>
                <a:cs typeface="+mn-cs"/>
              </a:defRPr>
            </a:lvl2pPr>
            <a:lvl3pPr marL="1076325" marR="0" indent="-161925" algn="l" defTabSz="914400" rtl="0" eaLnBrk="1" fontAlgn="auto" latinLnBrk="0" hangingPunct="1">
              <a:lnSpc>
                <a:spcPct val="100000"/>
              </a:lnSpc>
              <a:spcBef>
                <a:spcPct val="20000"/>
              </a:spcBef>
              <a:spcAft>
                <a:spcPts val="0"/>
              </a:spcAft>
              <a:buClrTx/>
              <a:buSzTx/>
              <a:buFontTx/>
              <a:buBlip>
                <a:blip r:embed="rId3"/>
              </a:buBlip>
              <a:tabLst/>
              <a:defRPr sz="1100" kern="1200">
                <a:solidFill>
                  <a:schemeClr val="tx1"/>
                </a:solidFill>
                <a:latin typeface="HelveticaNeueLT Std Lt" pitchFamily="34" charset="0"/>
                <a:ea typeface="+mn-ea"/>
                <a:cs typeface="+mn-cs"/>
              </a:defRPr>
            </a:lvl3pPr>
            <a:lvl4pPr marL="1371600" marR="0" indent="0" algn="l" defTabSz="914400" rtl="0" eaLnBrk="1" fontAlgn="auto" latinLnBrk="0" hangingPunct="1">
              <a:lnSpc>
                <a:spcPct val="100000"/>
              </a:lnSpc>
              <a:spcBef>
                <a:spcPct val="20000"/>
              </a:spcBef>
              <a:spcAft>
                <a:spcPts val="0"/>
              </a:spcAft>
              <a:buClrTx/>
              <a:buSzTx/>
              <a:buFont typeface="Arial" pitchFamily="34" charset="0"/>
              <a:buNone/>
              <a:tabLst/>
              <a:defRPr sz="1800" b="1" kern="1200">
                <a:solidFill>
                  <a:schemeClr val="accent1"/>
                </a:solidFill>
                <a:latin typeface="HelveticaNeueLT Std Lt" pitchFamily="34" charset="0"/>
                <a:ea typeface="+mn-ea"/>
                <a:cs typeface="+mn-cs"/>
              </a:defRPr>
            </a:lvl4pPr>
            <a:lvl5pPr marL="1828800" marR="0" indent="0" algn="l" defTabSz="914400" rtl="0" eaLnBrk="1" fontAlgn="auto" latinLnBrk="0" hangingPunct="1">
              <a:lnSpc>
                <a:spcPct val="100000"/>
              </a:lnSpc>
              <a:spcBef>
                <a:spcPct val="20000"/>
              </a:spcBef>
              <a:spcAft>
                <a:spcPts val="0"/>
              </a:spcAft>
              <a:buClrTx/>
              <a:buSzTx/>
              <a:buFont typeface="Arial" pitchFamily="34" charset="0"/>
              <a:buNone/>
              <a:tabLst/>
              <a:defRPr sz="1800" b="1" kern="1200">
                <a:solidFill>
                  <a:schemeClr val="accent3"/>
                </a:solidFill>
                <a:latin typeface="HelveticaNeueLT Std L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defTabSz="914400" rtl="0" eaLnBrk="1" fontAlgn="auto" latinLnBrk="0" hangingPunct="1">
              <a:lnSpc>
                <a:spcPct val="100000"/>
              </a:lnSpc>
              <a:spcBef>
                <a:spcPts val="0"/>
              </a:spcBef>
              <a:spcAft>
                <a:spcPts val="600"/>
              </a:spcAft>
              <a:buClrTx/>
              <a:buSzTx/>
              <a:tabLst/>
              <a:defRPr/>
            </a:pPr>
            <a:r>
              <a:rPr lang="es-ES" sz="1800" dirty="0">
                <a:solidFill>
                  <a:prstClr val="black">
                    <a:lumMod val="65000"/>
                    <a:lumOff val="35000"/>
                  </a:prstClr>
                </a:solidFill>
                <a:hlinkClick r:id="rId4"/>
              </a:rPr>
              <a:t>Esther.espinosa@icex.es</a:t>
            </a:r>
            <a:endParaRPr lang="es-ES" sz="1800" dirty="0">
              <a:solidFill>
                <a:prstClr val="black">
                  <a:lumMod val="65000"/>
                  <a:lumOff val="35000"/>
                </a:prstClr>
              </a:solidFill>
            </a:endParaRPr>
          </a:p>
          <a:p>
            <a:pPr marR="0" lvl="0" defTabSz="914400" rtl="0" eaLnBrk="1" fontAlgn="auto" latinLnBrk="0" hangingPunct="1">
              <a:lnSpc>
                <a:spcPct val="100000"/>
              </a:lnSpc>
              <a:spcBef>
                <a:spcPts val="0"/>
              </a:spcBef>
              <a:spcAft>
                <a:spcPts val="600"/>
              </a:spcAft>
              <a:buClrTx/>
              <a:buSzTx/>
              <a:tabLst/>
              <a:defRPr/>
            </a:pPr>
            <a:r>
              <a:rPr lang="es-ES" sz="1800" dirty="0">
                <a:solidFill>
                  <a:prstClr val="black">
                    <a:lumMod val="65000"/>
                    <a:lumOff val="35000"/>
                  </a:prstClr>
                </a:solidFill>
              </a:rPr>
              <a:t> </a:t>
            </a:r>
          </a:p>
          <a:p>
            <a:pPr marL="285750" marR="0" lvl="0" indent="-285750" defTabSz="914400" rtl="0" eaLnBrk="1" fontAlgn="auto" latinLnBrk="0" hangingPunct="1">
              <a:lnSpc>
                <a:spcPct val="100000"/>
              </a:lnSpc>
              <a:spcBef>
                <a:spcPts val="0"/>
              </a:spcBef>
              <a:spcAft>
                <a:spcPts val="1200"/>
              </a:spcAft>
              <a:buClrTx/>
              <a:buSzTx/>
              <a:buFontTx/>
              <a:buChar char="-"/>
              <a:tabLst/>
              <a:defRPr/>
            </a:pPr>
            <a:endParaRPr lang="es-ES" sz="1800" dirty="0">
              <a:solidFill>
                <a:prstClr val="black">
                  <a:lumMod val="65000"/>
                  <a:lumOff val="35000"/>
                </a:prstClr>
              </a:solidFill>
            </a:endParaRPr>
          </a:p>
          <a:p>
            <a:pPr marL="285750" marR="0" lvl="0" indent="-285750" defTabSz="914400" rtl="0" eaLnBrk="1" fontAlgn="auto" latinLnBrk="0" hangingPunct="1">
              <a:lnSpc>
                <a:spcPct val="100000"/>
              </a:lnSpc>
              <a:spcBef>
                <a:spcPts val="0"/>
              </a:spcBef>
              <a:spcAft>
                <a:spcPts val="1200"/>
              </a:spcAft>
              <a:buClrTx/>
              <a:buSzTx/>
              <a:buFontTx/>
              <a:buChar char="-"/>
              <a:tabLst/>
              <a:defRPr/>
            </a:pPr>
            <a:endParaRPr lang="en-US" sz="1800" dirty="0">
              <a:solidFill>
                <a:prstClr val="black">
                  <a:lumMod val="65000"/>
                  <a:lumOff val="35000"/>
                </a:prstClr>
              </a:solidFill>
            </a:endParaRPr>
          </a:p>
        </p:txBody>
      </p:sp>
      <p:pic>
        <p:nvPicPr>
          <p:cNvPr id="1026" name="Picture 2">
            <a:extLst>
              <a:ext uri="{FF2B5EF4-FFF2-40B4-BE49-F238E27FC236}">
                <a16:creationId xmlns:a16="http://schemas.microsoft.com/office/drawing/2014/main" id="{63B40D41-D67F-2E4C-4030-6E47FE7739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0537" y="2489091"/>
            <a:ext cx="8282151" cy="118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325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203DD-929D-96BC-3DB8-3E21BD84636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FB32F48-3288-7DEE-BF28-5A392C1492B0}"/>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5</a:t>
            </a:fld>
            <a:endParaRPr lang="es-ES" sz="1400" dirty="0">
              <a:solidFill>
                <a:schemeClr val="bg1"/>
              </a:solidFill>
              <a:latin typeface="HelveticaNeueLT Pro 45 Lt" panose="020B0403020202020204" pitchFamily="34" charset="0"/>
            </a:endParaRPr>
          </a:p>
        </p:txBody>
      </p:sp>
      <p:sp>
        <p:nvSpPr>
          <p:cNvPr id="19" name="Título 3">
            <a:extLst>
              <a:ext uri="{FF2B5EF4-FFF2-40B4-BE49-F238E27FC236}">
                <a16:creationId xmlns:a16="http://schemas.microsoft.com/office/drawing/2014/main" id="{473CB83F-75E5-6320-EED1-5703384807A7}"/>
              </a:ext>
            </a:extLst>
          </p:cNvPr>
          <p:cNvSpPr txBox="1">
            <a:spLocks/>
          </p:cNvSpPr>
          <p:nvPr/>
        </p:nvSpPr>
        <p:spPr>
          <a:xfrm>
            <a:off x="1245860" y="1810451"/>
            <a:ext cx="11778526" cy="5521422"/>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a:spcAft>
                <a:spcPts val="600"/>
              </a:spcAft>
            </a:pPr>
            <a:r>
              <a:rPr lang="es-ES" sz="1400" b="1" dirty="0"/>
              <a:t>2.1.  </a:t>
            </a:r>
            <a:r>
              <a:rPr lang="es-ES" sz="1600" b="1" dirty="0">
                <a:solidFill>
                  <a:schemeClr val="tx1">
                    <a:lumMod val="85000"/>
                    <a:lumOff val="15000"/>
                  </a:schemeClr>
                </a:solidFill>
                <a:latin typeface="HelveticaNeueLT Std Lt" panose="020B0403020202020204"/>
                <a:ea typeface="Adobe Fan Heiti Std B" panose="020B0700000000000000" pitchFamily="34" charset="-128"/>
              </a:rPr>
              <a:t>Tipos </a:t>
            </a:r>
            <a:r>
              <a:rPr lang="es-ES" sz="1600" dirty="0">
                <a:solidFill>
                  <a:schemeClr val="tx1">
                    <a:lumMod val="85000"/>
                    <a:lumOff val="15000"/>
                  </a:schemeClr>
                </a:solidFill>
                <a:latin typeface="HelveticaNeueLT Std Lt" panose="020B0403020202020204"/>
                <a:ea typeface="Adobe Fan Heiti Std B" panose="020B0700000000000000" pitchFamily="34" charset="-128"/>
              </a:rPr>
              <a:t>de propuesta:</a:t>
            </a:r>
          </a:p>
          <a:p>
            <a:pPr marL="342900" indent="-342900">
              <a:spcAft>
                <a:spcPts val="600"/>
              </a:spcAft>
              <a:buFont typeface="Arial" panose="020B0604020202020204" pitchFamily="34" charset="0"/>
              <a:buChar char="•"/>
            </a:pPr>
            <a:endParaRPr lang="es-ES" sz="400" u="sng" dirty="0">
              <a:solidFill>
                <a:schemeClr val="tx1">
                  <a:lumMod val="85000"/>
                  <a:lumOff val="15000"/>
                </a:schemeClr>
              </a:solidFill>
              <a:latin typeface="HelveticaNeueLT Std Lt" panose="020B0403020202020204"/>
              <a:ea typeface="Adobe Fan Heiti Std B" panose="020B0700000000000000" pitchFamily="34" charset="-128"/>
            </a:endParaRPr>
          </a:p>
          <a:p>
            <a:pPr marL="800100" lvl="1" indent="-342900">
              <a:spcAft>
                <a:spcPts val="600"/>
              </a:spcAft>
              <a:buFont typeface="Arial" panose="020B0604020202020204" pitchFamily="34" charset="0"/>
              <a:buChar char="•"/>
            </a:pPr>
            <a:r>
              <a:rPr lang="es-ES" sz="1400" u="sng" dirty="0">
                <a:solidFill>
                  <a:schemeClr val="tx1">
                    <a:lumMod val="85000"/>
                    <a:lumOff val="15000"/>
                  </a:schemeClr>
                </a:solidFill>
                <a:latin typeface="HelveticaNeueLT Std Lt" panose="020B0403020202020204"/>
                <a:ea typeface="Adobe Fan Heiti Std B" panose="020B0700000000000000" pitchFamily="34" charset="-128"/>
              </a:rPr>
              <a:t>En función del gasto </a:t>
            </a:r>
            <a:r>
              <a:rPr lang="es-ES" sz="1400" dirty="0">
                <a:solidFill>
                  <a:schemeClr val="tx1">
                    <a:lumMod val="85000"/>
                    <a:lumOff val="15000"/>
                  </a:schemeClr>
                </a:solidFill>
                <a:latin typeface="HelveticaNeueLT Std Lt" panose="020B0403020202020204"/>
                <a:ea typeface="Adobe Fan Heiti Std B" panose="020B0700000000000000" pitchFamily="34" charset="-128"/>
              </a:rPr>
              <a:t>que se presenta a aprobación:</a:t>
            </a:r>
            <a:r>
              <a:rPr lang="es-ES" sz="1400" b="1" dirty="0">
                <a:solidFill>
                  <a:schemeClr val="tx1">
                    <a:lumMod val="85000"/>
                    <a:lumOff val="15000"/>
                  </a:schemeClr>
                </a:solidFill>
                <a:latin typeface="HelveticaNeueLT Std Lt" panose="020B0403020202020204"/>
                <a:ea typeface="Adobe Fan Heiti Std B" panose="020B0700000000000000" pitchFamily="34" charset="-128"/>
              </a:rPr>
              <a:t> </a:t>
            </a:r>
            <a:r>
              <a:rPr lang="es-ES" sz="1400" dirty="0">
                <a:solidFill>
                  <a:schemeClr val="tx1">
                    <a:lumMod val="85000"/>
                    <a:lumOff val="15000"/>
                  </a:schemeClr>
                </a:solidFill>
                <a:latin typeface="HelveticaNeueLT Std Lt" panose="020B0403020202020204"/>
                <a:ea typeface="Adobe Fan Heiti Std B" panose="020B0700000000000000" pitchFamily="34" charset="-128"/>
              </a:rPr>
              <a:t>(Actuación promocional, Ayuda, Funcionamiento)</a:t>
            </a:r>
          </a:p>
          <a:p>
            <a:pPr marL="800100" lvl="1" indent="-342900">
              <a:spcAft>
                <a:spcPts val="600"/>
              </a:spcAft>
              <a:buFont typeface="Arial" panose="020B0604020202020204" pitchFamily="34" charset="0"/>
              <a:buChar char="•"/>
            </a:pPr>
            <a:r>
              <a:rPr lang="es-ES" sz="1400" u="sng" dirty="0">
                <a:latin typeface="HelveticaNeueLT Std Lt" panose="020B0403020202020204"/>
                <a:ea typeface="Adobe Fan Heiti Std B" panose="020B0700000000000000" pitchFamily="34" charset="-128"/>
              </a:rPr>
              <a:t>En función del horizonte temporal </a:t>
            </a:r>
            <a:r>
              <a:rPr lang="es-ES" sz="1400" dirty="0">
                <a:solidFill>
                  <a:schemeClr val="tx1">
                    <a:lumMod val="85000"/>
                    <a:lumOff val="15000"/>
                  </a:schemeClr>
                </a:solidFill>
                <a:latin typeface="HelveticaNeueLT Std Lt" panose="020B0403020202020204"/>
                <a:ea typeface="Adobe Fan Heiti Std B" panose="020B0700000000000000" pitchFamily="34" charset="-128"/>
              </a:rPr>
              <a:t>de gasto y pago (Clase de documento): (10, R1-R2, B0, A0)</a:t>
            </a:r>
          </a:p>
          <a:p>
            <a:pPr marL="342900" indent="-342900">
              <a:spcAft>
                <a:spcPts val="600"/>
              </a:spcAft>
              <a:buFont typeface="Arial" panose="020B0604020202020204" pitchFamily="34" charset="0"/>
              <a:buChar char="•"/>
            </a:pPr>
            <a:endParaRPr lang="es-ES" sz="2400" b="1" dirty="0">
              <a:solidFill>
                <a:schemeClr val="tx1">
                  <a:lumMod val="85000"/>
                  <a:lumOff val="15000"/>
                </a:schemeClr>
              </a:solidFill>
              <a:latin typeface="HelveticaNeueLT Std Lt" panose="020B0403020202020204"/>
              <a:ea typeface="Adobe Fan Heiti Std B" panose="020B0700000000000000" pitchFamily="34" charset="-128"/>
            </a:endParaRPr>
          </a:p>
          <a:p>
            <a:pPr>
              <a:spcAft>
                <a:spcPts val="600"/>
              </a:spcAft>
            </a:pPr>
            <a:r>
              <a:rPr lang="es-ES" sz="1400" b="1" dirty="0"/>
              <a:t>2.2.   </a:t>
            </a:r>
            <a:r>
              <a:rPr lang="es-ES" sz="1600" b="1" dirty="0">
                <a:solidFill>
                  <a:schemeClr val="tx1">
                    <a:lumMod val="85000"/>
                    <a:lumOff val="15000"/>
                  </a:schemeClr>
                </a:solidFill>
                <a:latin typeface="HelveticaNeueLT Std Lt" panose="020B0403020202020204"/>
                <a:ea typeface="Adobe Fan Heiti Std B" panose="020B0700000000000000" pitchFamily="34" charset="-128"/>
              </a:rPr>
              <a:t>Fechas </a:t>
            </a:r>
            <a:r>
              <a:rPr lang="es-ES" sz="1600" dirty="0">
                <a:solidFill>
                  <a:schemeClr val="tx1">
                    <a:lumMod val="85000"/>
                    <a:lumOff val="15000"/>
                  </a:schemeClr>
                </a:solidFill>
                <a:latin typeface="HelveticaNeueLT Std Lt" panose="020B0403020202020204"/>
                <a:ea typeface="Adobe Fan Heiti Std B" panose="020B0700000000000000" pitchFamily="34" charset="-128"/>
              </a:rPr>
              <a:t>de actividad y fechas de propuesta</a:t>
            </a:r>
          </a:p>
          <a:p>
            <a:pPr marL="342900" indent="-342900">
              <a:spcAft>
                <a:spcPts val="1000"/>
              </a:spcAft>
              <a:buFont typeface="Arial" panose="020B0604020202020204" pitchFamily="34" charset="0"/>
              <a:buChar char="•"/>
            </a:pPr>
            <a:endParaRPr lang="es-ES" sz="2400" dirty="0">
              <a:solidFill>
                <a:schemeClr val="tx1">
                  <a:lumMod val="85000"/>
                  <a:lumOff val="15000"/>
                </a:schemeClr>
              </a:solidFill>
              <a:latin typeface="HelveticaNeueLT Std Lt" panose="020B0403020202020204"/>
              <a:ea typeface="Adobe Fan Heiti Std B" panose="020B0700000000000000" pitchFamily="34" charset="-128"/>
            </a:endParaRPr>
          </a:p>
          <a:p>
            <a:pPr>
              <a:spcAft>
                <a:spcPts val="1000"/>
              </a:spcAft>
            </a:pPr>
            <a:r>
              <a:rPr lang="es-ES" sz="1400" b="1" dirty="0"/>
              <a:t>2.3. </a:t>
            </a:r>
            <a:r>
              <a:rPr lang="es-ES" sz="1600" b="1" dirty="0">
                <a:solidFill>
                  <a:schemeClr val="tx1">
                    <a:lumMod val="85000"/>
                    <a:lumOff val="15000"/>
                  </a:schemeClr>
                </a:solidFill>
                <a:latin typeface="HelveticaNeueLT Std Lt" panose="020B0403020202020204"/>
                <a:ea typeface="Adobe Fan Heiti Std B" panose="020B0700000000000000" pitchFamily="34" charset="-128"/>
              </a:rPr>
              <a:t> Comentario </a:t>
            </a:r>
            <a:r>
              <a:rPr lang="es-ES" sz="1600" dirty="0">
                <a:solidFill>
                  <a:schemeClr val="tx1">
                    <a:lumMod val="85000"/>
                    <a:lumOff val="15000"/>
                  </a:schemeClr>
                </a:solidFill>
                <a:latin typeface="HelveticaNeueLT Std Lt" panose="020B0403020202020204"/>
                <a:ea typeface="Adobe Fan Heiti Std B" panose="020B0700000000000000" pitchFamily="34" charset="-128"/>
              </a:rPr>
              <a:t>de propuesta y comentario de gasto </a:t>
            </a:r>
          </a:p>
          <a:p>
            <a:pPr marL="342900" indent="-342900">
              <a:spcAft>
                <a:spcPts val="600"/>
              </a:spcAft>
              <a:buFont typeface="Arial" panose="020B0604020202020204" pitchFamily="34" charset="0"/>
              <a:buChar char="•"/>
            </a:pPr>
            <a:endParaRPr lang="es-ES" sz="2400" dirty="0">
              <a:solidFill>
                <a:schemeClr val="tx1">
                  <a:lumMod val="85000"/>
                  <a:lumOff val="15000"/>
                </a:schemeClr>
              </a:solidFill>
              <a:latin typeface="HelveticaNeueLT Std Lt" panose="020B0403020202020204"/>
              <a:ea typeface="Adobe Fan Heiti Std B" panose="020B0700000000000000" pitchFamily="34" charset="-128"/>
            </a:endParaRPr>
          </a:p>
          <a:p>
            <a:pPr>
              <a:spcAft>
                <a:spcPts val="1000"/>
              </a:spcAft>
            </a:pPr>
            <a:r>
              <a:rPr lang="es-ES" sz="1400" b="1" dirty="0"/>
              <a:t>2.4.  </a:t>
            </a:r>
            <a:r>
              <a:rPr lang="es-ES" sz="1600" b="1" dirty="0">
                <a:solidFill>
                  <a:schemeClr val="tx1">
                    <a:lumMod val="85000"/>
                    <a:lumOff val="15000"/>
                  </a:schemeClr>
                </a:solidFill>
                <a:latin typeface="HelveticaNeueLT Std Lt" panose="020B0403020202020204"/>
                <a:ea typeface="Adobe Fan Heiti Std B" panose="020B0700000000000000" pitchFamily="34" charset="-128"/>
              </a:rPr>
              <a:t>Consideraciones a efectos de IVA: </a:t>
            </a:r>
            <a:r>
              <a:rPr lang="es-ES" sz="1600" dirty="0">
                <a:solidFill>
                  <a:schemeClr val="tx1">
                    <a:lumMod val="85000"/>
                    <a:lumOff val="15000"/>
                  </a:schemeClr>
                </a:solidFill>
                <a:latin typeface="HelveticaNeueLT Std Lt" panose="020B0403020202020204"/>
                <a:ea typeface="Adobe Fan Heiti Std B" panose="020B0700000000000000" pitchFamily="34" charset="-128"/>
              </a:rPr>
              <a:t>IVA no deducible y prorrata</a:t>
            </a:r>
          </a:p>
          <a:p>
            <a:pPr marL="342900" indent="-342900">
              <a:spcAft>
                <a:spcPts val="1000"/>
              </a:spcAft>
              <a:buFont typeface="Arial" panose="020B0604020202020204" pitchFamily="34" charset="0"/>
              <a:buChar char="•"/>
            </a:pPr>
            <a:endParaRPr lang="es-ES" sz="1600" b="1"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000" dirty="0">
              <a:solidFill>
                <a:schemeClr val="tx1">
                  <a:lumMod val="85000"/>
                  <a:lumOff val="15000"/>
                </a:schemeClr>
              </a:solidFill>
              <a:latin typeface="HelveticaNeueLT Std Lt" panose="020B0403020202020204"/>
              <a:ea typeface="Adobe Fan Heiti Std B" panose="020B0700000000000000" pitchFamily="34" charset="-128"/>
            </a:endParaRPr>
          </a:p>
          <a:p>
            <a:pPr marL="342900" indent="-342900">
              <a:spcAft>
                <a:spcPts val="1000"/>
              </a:spcAft>
              <a:buFont typeface="Arial" panose="020B0604020202020204" pitchFamily="34" charset="0"/>
              <a:buChar char="•"/>
            </a:pPr>
            <a:endParaRPr lang="es-ES" sz="1600" dirty="0">
              <a:solidFill>
                <a:schemeClr val="tx1">
                  <a:lumMod val="85000"/>
                  <a:lumOff val="15000"/>
                </a:schemeClr>
              </a:solidFill>
              <a:latin typeface="HelveticaNeueLT Std Lt" panose="020B0403020202020204"/>
              <a:ea typeface="Adobe Fan Heiti Std B" panose="020B0700000000000000" pitchFamily="34" charset="-128"/>
            </a:endParaRPr>
          </a:p>
        </p:txBody>
      </p:sp>
      <p:sp>
        <p:nvSpPr>
          <p:cNvPr id="3" name="Título 3">
            <a:extLst>
              <a:ext uri="{FF2B5EF4-FFF2-40B4-BE49-F238E27FC236}">
                <a16:creationId xmlns:a16="http://schemas.microsoft.com/office/drawing/2014/main" id="{05AFFE91-38F2-8385-5622-1B572F8C1F7C}"/>
              </a:ext>
            </a:extLst>
          </p:cNvPr>
          <p:cNvSpPr txBox="1">
            <a:spLocks/>
          </p:cNvSpPr>
          <p:nvPr/>
        </p:nvSpPr>
        <p:spPr>
          <a:xfrm>
            <a:off x="546478" y="479679"/>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200" dirty="0"/>
              <a:t>2.   </a:t>
            </a:r>
            <a:r>
              <a:rPr lang="es-ES" sz="2000" dirty="0"/>
              <a:t>PROPUESTA DE GASTO: PRINCIPAL INFORMACIÓN  </a:t>
            </a:r>
          </a:p>
        </p:txBody>
      </p:sp>
    </p:spTree>
    <p:extLst>
      <p:ext uri="{BB962C8B-B14F-4D97-AF65-F5344CB8AC3E}">
        <p14:creationId xmlns:p14="http://schemas.microsoft.com/office/powerpoint/2010/main" val="162854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062F7-FBD9-09C4-E61F-EE1B88206E9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863D78A-C462-4870-3FCC-B631D3BBB5A7}"/>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6</a:t>
            </a:fld>
            <a:endParaRPr lang="es-ES" sz="1400" dirty="0">
              <a:solidFill>
                <a:schemeClr val="bg1"/>
              </a:solidFill>
              <a:latin typeface="HelveticaNeueLT Pro 45 Lt" panose="020B0403020202020204" pitchFamily="34" charset="0"/>
            </a:endParaRPr>
          </a:p>
        </p:txBody>
      </p:sp>
      <p:sp>
        <p:nvSpPr>
          <p:cNvPr id="3" name="Título 3">
            <a:extLst>
              <a:ext uri="{FF2B5EF4-FFF2-40B4-BE49-F238E27FC236}">
                <a16:creationId xmlns:a16="http://schemas.microsoft.com/office/drawing/2014/main" id="{97F924D7-6822-9A40-8D01-ED62D25BF8C0}"/>
              </a:ext>
            </a:extLst>
          </p:cNvPr>
          <p:cNvSpPr txBox="1">
            <a:spLocks/>
          </p:cNvSpPr>
          <p:nvPr/>
        </p:nvSpPr>
        <p:spPr>
          <a:xfrm>
            <a:off x="571153" y="407955"/>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200" dirty="0"/>
              <a:t>2.1. </a:t>
            </a:r>
            <a:r>
              <a:rPr lang="es-ES" sz="2000" dirty="0"/>
              <a:t>PERIODIFICACIÓN: CLASE DE DOCUMENTO</a:t>
            </a:r>
            <a:endParaRPr lang="es-ES" sz="2000" cap="all" dirty="0"/>
          </a:p>
        </p:txBody>
      </p:sp>
      <p:pic>
        <p:nvPicPr>
          <p:cNvPr id="5" name="Imagen 4">
            <a:extLst>
              <a:ext uri="{FF2B5EF4-FFF2-40B4-BE49-F238E27FC236}">
                <a16:creationId xmlns:a16="http://schemas.microsoft.com/office/drawing/2014/main" id="{A41AA815-0217-70A1-53A4-DBD84FA51444}"/>
              </a:ext>
            </a:extLst>
          </p:cNvPr>
          <p:cNvPicPr>
            <a:picLocks noChangeAspect="1"/>
          </p:cNvPicPr>
          <p:nvPr/>
        </p:nvPicPr>
        <p:blipFill>
          <a:blip r:embed="rId2"/>
          <a:stretch>
            <a:fillRect/>
          </a:stretch>
        </p:blipFill>
        <p:spPr>
          <a:xfrm>
            <a:off x="3219450" y="1507612"/>
            <a:ext cx="6591300" cy="4402650"/>
          </a:xfrm>
          <a:prstGeom prst="rect">
            <a:avLst/>
          </a:prstGeom>
          <a:ln>
            <a:solidFill>
              <a:schemeClr val="tx1"/>
            </a:solidFill>
          </a:ln>
        </p:spPr>
      </p:pic>
    </p:spTree>
    <p:extLst>
      <p:ext uri="{BB962C8B-B14F-4D97-AF65-F5344CB8AC3E}">
        <p14:creationId xmlns:p14="http://schemas.microsoft.com/office/powerpoint/2010/main" val="2568631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8BB951A-E1CE-4372-A11A-80139C016549}"/>
              </a:ext>
            </a:extLst>
          </p:cNvPr>
          <p:cNvSpPr/>
          <p:nvPr/>
        </p:nvSpPr>
        <p:spPr>
          <a:xfrm>
            <a:off x="1911240" y="1997224"/>
            <a:ext cx="1800000" cy="720000"/>
          </a:xfrm>
          <a:prstGeom prst="rect">
            <a:avLst/>
          </a:prstGeom>
          <a:solidFill>
            <a:srgbClr val="DA291C"/>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900"/>
              </a:lnSpc>
              <a:tabLst>
                <a:tab pos="1169988" algn="l"/>
              </a:tabLst>
            </a:pPr>
            <a:endParaRPr lang="es-ES" dirty="0"/>
          </a:p>
        </p:txBody>
      </p:sp>
      <p:sp>
        <p:nvSpPr>
          <p:cNvPr id="19" name="CuadroTexto 18">
            <a:extLst>
              <a:ext uri="{FF2B5EF4-FFF2-40B4-BE49-F238E27FC236}">
                <a16:creationId xmlns:a16="http://schemas.microsoft.com/office/drawing/2014/main" id="{F3D90E3E-603D-4E54-8AF9-58558D2DBB43}"/>
              </a:ext>
            </a:extLst>
          </p:cNvPr>
          <p:cNvSpPr txBox="1"/>
          <p:nvPr/>
        </p:nvSpPr>
        <p:spPr>
          <a:xfrm>
            <a:off x="2320115" y="1997224"/>
            <a:ext cx="1472900" cy="707886"/>
          </a:xfrm>
          <a:prstGeom prst="rect">
            <a:avLst/>
          </a:prstGeom>
          <a:noFill/>
        </p:spPr>
        <p:txBody>
          <a:bodyPr wrap="square">
            <a:spAutoFit/>
          </a:bodyPr>
          <a:lstStyle>
            <a:defPPr>
              <a:defRPr lang="es-ES"/>
            </a:defPPr>
            <a:lvl1pPr>
              <a:defRPr b="0">
                <a:solidFill>
                  <a:srgbClr val="FDFDFD"/>
                </a:solidFill>
                <a:latin typeface="HelveticaNeueLT Pro 45 Lt" panose="020B0403020202020204" pitchFamily="34" charset="0"/>
              </a:defRPr>
            </a:lvl1pPr>
          </a:lstStyle>
          <a:p>
            <a:r>
              <a:rPr lang="es-ES" sz="4000" b="1" dirty="0"/>
              <a:t>10</a:t>
            </a:r>
          </a:p>
        </p:txBody>
      </p:sp>
      <p:sp>
        <p:nvSpPr>
          <p:cNvPr id="31" name="Rectángulo 30">
            <a:extLst>
              <a:ext uri="{FF2B5EF4-FFF2-40B4-BE49-F238E27FC236}">
                <a16:creationId xmlns:a16="http://schemas.microsoft.com/office/drawing/2014/main" id="{F8BB951A-E1CE-4372-A11A-80139C016549}"/>
              </a:ext>
            </a:extLst>
          </p:cNvPr>
          <p:cNvSpPr/>
          <p:nvPr/>
        </p:nvSpPr>
        <p:spPr>
          <a:xfrm>
            <a:off x="4584149" y="1997224"/>
            <a:ext cx="1800000" cy="720000"/>
          </a:xfrm>
          <a:prstGeom prst="rect">
            <a:avLst/>
          </a:prstGeom>
          <a:solidFill>
            <a:srgbClr val="FFCD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900"/>
              </a:lnSpc>
              <a:tabLst>
                <a:tab pos="1169988" algn="l"/>
              </a:tabLst>
            </a:pPr>
            <a:endParaRPr lang="es-ES" dirty="0"/>
          </a:p>
        </p:txBody>
      </p:sp>
      <p:sp>
        <p:nvSpPr>
          <p:cNvPr id="34" name="Rectángulo 33">
            <a:extLst>
              <a:ext uri="{FF2B5EF4-FFF2-40B4-BE49-F238E27FC236}">
                <a16:creationId xmlns:a16="http://schemas.microsoft.com/office/drawing/2014/main" id="{F8BB951A-E1CE-4372-A11A-80139C016549}"/>
              </a:ext>
            </a:extLst>
          </p:cNvPr>
          <p:cNvSpPr/>
          <p:nvPr/>
        </p:nvSpPr>
        <p:spPr>
          <a:xfrm>
            <a:off x="7254486" y="1997224"/>
            <a:ext cx="1800000" cy="720000"/>
          </a:xfrm>
          <a:prstGeom prst="rect">
            <a:avLst/>
          </a:prstGeom>
          <a:solidFill>
            <a:srgbClr val="333F48"/>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900"/>
              </a:lnSpc>
              <a:tabLst>
                <a:tab pos="1169988" algn="l"/>
              </a:tabLst>
            </a:pPr>
            <a:endParaRPr lang="es-ES" dirty="0"/>
          </a:p>
        </p:txBody>
      </p:sp>
      <p:sp>
        <p:nvSpPr>
          <p:cNvPr id="36" name="CuadroTexto 35">
            <a:extLst>
              <a:ext uri="{FF2B5EF4-FFF2-40B4-BE49-F238E27FC236}">
                <a16:creationId xmlns:a16="http://schemas.microsoft.com/office/drawing/2014/main" id="{F3D90E3E-603D-4E54-8AF9-58558D2DBB43}"/>
              </a:ext>
            </a:extLst>
          </p:cNvPr>
          <p:cNvSpPr txBox="1"/>
          <p:nvPr/>
        </p:nvSpPr>
        <p:spPr>
          <a:xfrm>
            <a:off x="7716799" y="2009599"/>
            <a:ext cx="1472900" cy="707886"/>
          </a:xfrm>
          <a:prstGeom prst="rect">
            <a:avLst/>
          </a:prstGeom>
          <a:noFill/>
        </p:spPr>
        <p:txBody>
          <a:bodyPr wrap="square">
            <a:spAutoFit/>
          </a:bodyPr>
          <a:lstStyle>
            <a:defPPr>
              <a:defRPr lang="es-ES"/>
            </a:defPPr>
            <a:lvl1pPr>
              <a:defRPr b="0">
                <a:solidFill>
                  <a:srgbClr val="FDFDFD"/>
                </a:solidFill>
                <a:latin typeface="HelveticaNeueLT Pro 45 Lt" panose="020B0403020202020204" pitchFamily="34" charset="0"/>
              </a:defRPr>
            </a:lvl1pPr>
          </a:lstStyle>
          <a:p>
            <a:r>
              <a:rPr lang="es-ES" sz="4000" b="1" dirty="0"/>
              <a:t>B0</a:t>
            </a:r>
          </a:p>
        </p:txBody>
      </p:sp>
      <p:sp>
        <p:nvSpPr>
          <p:cNvPr id="37" name="Rectángulo 36">
            <a:extLst>
              <a:ext uri="{FF2B5EF4-FFF2-40B4-BE49-F238E27FC236}">
                <a16:creationId xmlns:a16="http://schemas.microsoft.com/office/drawing/2014/main" id="{F8BB951A-E1CE-4372-A11A-80139C016549}"/>
              </a:ext>
            </a:extLst>
          </p:cNvPr>
          <p:cNvSpPr/>
          <p:nvPr/>
        </p:nvSpPr>
        <p:spPr>
          <a:xfrm>
            <a:off x="9924823" y="1997224"/>
            <a:ext cx="1800000" cy="720000"/>
          </a:xfrm>
          <a:prstGeom prst="rect">
            <a:avLst/>
          </a:prstGeom>
          <a:solidFill>
            <a:srgbClr val="009BB7"/>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900"/>
              </a:lnSpc>
              <a:tabLst>
                <a:tab pos="1169988" algn="l"/>
              </a:tabLst>
            </a:pPr>
            <a:endParaRPr lang="es-ES" dirty="0"/>
          </a:p>
        </p:txBody>
      </p:sp>
      <p:sp>
        <p:nvSpPr>
          <p:cNvPr id="39" name="CuadroTexto 38">
            <a:extLst>
              <a:ext uri="{FF2B5EF4-FFF2-40B4-BE49-F238E27FC236}">
                <a16:creationId xmlns:a16="http://schemas.microsoft.com/office/drawing/2014/main" id="{F3D90E3E-603D-4E54-8AF9-58558D2DBB43}"/>
              </a:ext>
            </a:extLst>
          </p:cNvPr>
          <p:cNvSpPr txBox="1"/>
          <p:nvPr/>
        </p:nvSpPr>
        <p:spPr>
          <a:xfrm>
            <a:off x="10414295" y="2009600"/>
            <a:ext cx="1472900" cy="707886"/>
          </a:xfrm>
          <a:prstGeom prst="rect">
            <a:avLst/>
          </a:prstGeom>
          <a:noFill/>
        </p:spPr>
        <p:txBody>
          <a:bodyPr wrap="square">
            <a:spAutoFit/>
          </a:bodyPr>
          <a:lstStyle>
            <a:defPPr>
              <a:defRPr lang="es-ES"/>
            </a:defPPr>
            <a:lvl1pPr>
              <a:defRPr b="0">
                <a:solidFill>
                  <a:srgbClr val="FDFDFD"/>
                </a:solidFill>
                <a:latin typeface="HelveticaNeueLT Pro 45 Lt" panose="020B0403020202020204" pitchFamily="34" charset="0"/>
              </a:defRPr>
            </a:lvl1pPr>
          </a:lstStyle>
          <a:p>
            <a:r>
              <a:rPr lang="es-ES" sz="4000" b="1" dirty="0"/>
              <a:t>AO</a:t>
            </a:r>
          </a:p>
        </p:txBody>
      </p:sp>
      <p:sp>
        <p:nvSpPr>
          <p:cNvPr id="3" name="CuadroTexto 2">
            <a:extLst>
              <a:ext uri="{FF2B5EF4-FFF2-40B4-BE49-F238E27FC236}">
                <a16:creationId xmlns:a16="http://schemas.microsoft.com/office/drawing/2014/main" id="{3CFB0CAD-4D20-7BC1-E1DA-0B7077AAE11A}"/>
              </a:ext>
            </a:extLst>
          </p:cNvPr>
          <p:cNvSpPr txBox="1"/>
          <p:nvPr/>
        </p:nvSpPr>
        <p:spPr>
          <a:xfrm>
            <a:off x="4636189" y="2013826"/>
            <a:ext cx="1800000" cy="707886"/>
          </a:xfrm>
          <a:prstGeom prst="rect">
            <a:avLst/>
          </a:prstGeom>
          <a:noFill/>
        </p:spPr>
        <p:txBody>
          <a:bodyPr wrap="square">
            <a:spAutoFit/>
          </a:bodyPr>
          <a:lstStyle>
            <a:defPPr>
              <a:defRPr lang="es-ES"/>
            </a:defPPr>
            <a:lvl1pPr>
              <a:defRPr b="0">
                <a:solidFill>
                  <a:srgbClr val="FDFDFD"/>
                </a:solidFill>
                <a:latin typeface="HelveticaNeueLT Pro 45 Lt" panose="020B0403020202020204" pitchFamily="34" charset="0"/>
              </a:defRPr>
            </a:lvl1pPr>
          </a:lstStyle>
          <a:p>
            <a:r>
              <a:rPr lang="es-ES" sz="4000" b="1" dirty="0"/>
              <a:t>R1-R2</a:t>
            </a:r>
          </a:p>
        </p:txBody>
      </p:sp>
      <p:sp>
        <p:nvSpPr>
          <p:cNvPr id="5" name="Título 3">
            <a:extLst>
              <a:ext uri="{FF2B5EF4-FFF2-40B4-BE49-F238E27FC236}">
                <a16:creationId xmlns:a16="http://schemas.microsoft.com/office/drawing/2014/main" id="{C6AE760E-C1AB-F507-B5D8-E862045583CF}"/>
              </a:ext>
            </a:extLst>
          </p:cNvPr>
          <p:cNvSpPr txBox="1">
            <a:spLocks/>
          </p:cNvSpPr>
          <p:nvPr/>
        </p:nvSpPr>
        <p:spPr>
          <a:xfrm>
            <a:off x="571153" y="407955"/>
            <a:ext cx="11099043"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2200" dirty="0"/>
              <a:t>2.1. </a:t>
            </a:r>
            <a:r>
              <a:rPr lang="es-ES" sz="2000" dirty="0"/>
              <a:t>PERIODIFICACIÓN: CLASE DE DOCUMENTO</a:t>
            </a:r>
            <a:endParaRPr lang="es-ES" sz="2000" cap="all" dirty="0"/>
          </a:p>
        </p:txBody>
      </p:sp>
      <p:sp>
        <p:nvSpPr>
          <p:cNvPr id="9" name="Marcador de texto 9">
            <a:extLst>
              <a:ext uri="{FF2B5EF4-FFF2-40B4-BE49-F238E27FC236}">
                <a16:creationId xmlns:a16="http://schemas.microsoft.com/office/drawing/2014/main" id="{A2C94437-5FDB-A26F-50C7-965651C13150}"/>
              </a:ext>
            </a:extLst>
          </p:cNvPr>
          <p:cNvSpPr txBox="1">
            <a:spLocks/>
          </p:cNvSpPr>
          <p:nvPr/>
        </p:nvSpPr>
        <p:spPr>
          <a:xfrm>
            <a:off x="886691" y="927989"/>
            <a:ext cx="9771784" cy="894714"/>
          </a:xfrm>
          <a:prstGeom prst="rect">
            <a:avLst/>
          </a:prstGeom>
        </p:spPr>
        <p:txBody>
          <a:bodyPr wrap="square"/>
          <a:lstStyle>
            <a:lvl1pPr marL="0" marR="0" indent="0" algn="l" defTabSz="914400" rtl="0" eaLnBrk="1" fontAlgn="auto" latinLnBrk="0" hangingPunct="1">
              <a:lnSpc>
                <a:spcPct val="100000"/>
              </a:lnSpc>
              <a:spcBef>
                <a:spcPct val="20000"/>
              </a:spcBef>
              <a:spcAft>
                <a:spcPts val="0"/>
              </a:spcAft>
              <a:buClrTx/>
              <a:buSzTx/>
              <a:buFontTx/>
              <a:buNone/>
              <a:tabLst/>
              <a:defRPr lang="es-ES" sz="1400" kern="1200" dirty="0" smtClean="0">
                <a:solidFill>
                  <a:schemeClr val="tx1"/>
                </a:solidFill>
                <a:latin typeface="HelveticaNeueLT Std Lt" pitchFamily="34" charset="0"/>
                <a:ea typeface="+mn-ea"/>
                <a:cs typeface="Arial" pitchFamily="34" charset="0"/>
              </a:defRPr>
            </a:lvl1pPr>
            <a:lvl2pPr marL="628650" marR="0" indent="-171450" algn="l" defTabSz="914400" rtl="0" eaLnBrk="1" fontAlgn="auto" latinLnBrk="0" hangingPunct="1">
              <a:lnSpc>
                <a:spcPct val="100000"/>
              </a:lnSpc>
              <a:spcBef>
                <a:spcPct val="20000"/>
              </a:spcBef>
              <a:spcAft>
                <a:spcPts val="0"/>
              </a:spcAft>
              <a:buClrTx/>
              <a:buSzTx/>
              <a:buFontTx/>
              <a:buBlip>
                <a:blip r:embed="rId2"/>
              </a:buBlip>
              <a:tabLst/>
              <a:defRPr sz="1200" b="1" kern="1200">
                <a:solidFill>
                  <a:srgbClr val="D52B1E"/>
                </a:solidFill>
                <a:latin typeface="HelveticaNeueLT Std Lt" pitchFamily="34" charset="0"/>
                <a:ea typeface="+mn-ea"/>
                <a:cs typeface="+mn-cs"/>
              </a:defRPr>
            </a:lvl2pPr>
            <a:lvl3pPr marL="1076325" marR="0" indent="-161925" algn="l" defTabSz="914400" rtl="0" eaLnBrk="1" fontAlgn="auto" latinLnBrk="0" hangingPunct="1">
              <a:lnSpc>
                <a:spcPct val="100000"/>
              </a:lnSpc>
              <a:spcBef>
                <a:spcPct val="20000"/>
              </a:spcBef>
              <a:spcAft>
                <a:spcPts val="0"/>
              </a:spcAft>
              <a:buClrTx/>
              <a:buSzTx/>
              <a:buFontTx/>
              <a:buBlip>
                <a:blip r:embed="rId3"/>
              </a:buBlip>
              <a:tabLst/>
              <a:defRPr sz="1100" kern="1200">
                <a:solidFill>
                  <a:schemeClr val="tx1"/>
                </a:solidFill>
                <a:latin typeface="HelveticaNeueLT Std Lt" pitchFamily="34" charset="0"/>
                <a:ea typeface="+mn-ea"/>
                <a:cs typeface="+mn-cs"/>
              </a:defRPr>
            </a:lvl3pPr>
            <a:lvl4pPr marL="1371600" marR="0" indent="0" algn="l" defTabSz="914400" rtl="0" eaLnBrk="1" fontAlgn="auto" latinLnBrk="0" hangingPunct="1">
              <a:lnSpc>
                <a:spcPct val="100000"/>
              </a:lnSpc>
              <a:spcBef>
                <a:spcPct val="20000"/>
              </a:spcBef>
              <a:spcAft>
                <a:spcPts val="0"/>
              </a:spcAft>
              <a:buClrTx/>
              <a:buSzTx/>
              <a:buFont typeface="Arial" pitchFamily="34" charset="0"/>
              <a:buNone/>
              <a:tabLst/>
              <a:defRPr sz="1800" b="1" kern="1200">
                <a:solidFill>
                  <a:schemeClr val="accent1"/>
                </a:solidFill>
                <a:latin typeface="HelveticaNeueLT Std Lt" pitchFamily="34" charset="0"/>
                <a:ea typeface="+mn-ea"/>
                <a:cs typeface="+mn-cs"/>
              </a:defRPr>
            </a:lvl4pPr>
            <a:lvl5pPr marL="1828800" marR="0" indent="0" algn="l" defTabSz="914400" rtl="0" eaLnBrk="1" fontAlgn="auto" latinLnBrk="0" hangingPunct="1">
              <a:lnSpc>
                <a:spcPct val="100000"/>
              </a:lnSpc>
              <a:spcBef>
                <a:spcPct val="20000"/>
              </a:spcBef>
              <a:spcAft>
                <a:spcPts val="0"/>
              </a:spcAft>
              <a:buClrTx/>
              <a:buSzTx/>
              <a:buFont typeface="Arial" pitchFamily="34" charset="0"/>
              <a:buNone/>
              <a:tabLst/>
              <a:defRPr sz="1800" b="1" kern="1200">
                <a:solidFill>
                  <a:schemeClr val="accent3"/>
                </a:solidFill>
                <a:latin typeface="HelveticaNeueLT Std L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defTabSz="914400" rtl="0" eaLnBrk="1" fontAlgn="auto" latinLnBrk="0" hangingPunct="1">
              <a:lnSpc>
                <a:spcPct val="100000"/>
              </a:lnSpc>
              <a:spcBef>
                <a:spcPts val="0"/>
              </a:spcBef>
              <a:buClrTx/>
              <a:buSzTx/>
              <a:tabLst/>
              <a:defRPr/>
            </a:pPr>
            <a:r>
              <a:rPr lang="es-ES" sz="2000" dirty="0">
                <a:solidFill>
                  <a:prstClr val="black">
                    <a:lumMod val="65000"/>
                    <a:lumOff val="35000"/>
                  </a:prstClr>
                </a:solidFill>
              </a:rPr>
              <a:t>Cada gasto debe registrarse en el ejercicio en el que se devenga, independientemente de cuándo se pague</a:t>
            </a:r>
          </a:p>
        </p:txBody>
      </p:sp>
      <p:sp>
        <p:nvSpPr>
          <p:cNvPr id="10" name="CuadroTexto 9">
            <a:extLst>
              <a:ext uri="{FF2B5EF4-FFF2-40B4-BE49-F238E27FC236}">
                <a16:creationId xmlns:a16="http://schemas.microsoft.com/office/drawing/2014/main" id="{5FE3B62E-5FEC-F4BF-AF21-0D9A296F215D}"/>
              </a:ext>
            </a:extLst>
          </p:cNvPr>
          <p:cNvSpPr txBox="1"/>
          <p:nvPr/>
        </p:nvSpPr>
        <p:spPr>
          <a:xfrm>
            <a:off x="1689222" y="2759267"/>
            <a:ext cx="2201015" cy="584775"/>
          </a:xfrm>
          <a:prstGeom prst="rect">
            <a:avLst/>
          </a:prstGeom>
          <a:noFill/>
        </p:spPr>
        <p:txBody>
          <a:bodyPr wrap="square" rtlCol="0">
            <a:spAutoFit/>
          </a:bodyPr>
          <a:lstStyle/>
          <a:p>
            <a:pPr algn="ctr"/>
            <a:r>
              <a:rPr lang="es-ES" sz="1600" dirty="0">
                <a:solidFill>
                  <a:srgbClr val="C00000"/>
                </a:solidFill>
                <a:latin typeface="HelveticaNeueLT Pro 45 Lt" panose="020B0403020202020204" pitchFamily="34" charset="0"/>
              </a:rPr>
              <a:t>Gasto y pago en el ejercicio actual</a:t>
            </a:r>
          </a:p>
        </p:txBody>
      </p:sp>
      <p:sp>
        <p:nvSpPr>
          <p:cNvPr id="11" name="CuadroTexto 10">
            <a:extLst>
              <a:ext uri="{FF2B5EF4-FFF2-40B4-BE49-F238E27FC236}">
                <a16:creationId xmlns:a16="http://schemas.microsoft.com/office/drawing/2014/main" id="{F00A0F04-DF29-A7ED-EF26-633A90A993CD}"/>
              </a:ext>
            </a:extLst>
          </p:cNvPr>
          <p:cNvSpPr txBox="1"/>
          <p:nvPr/>
        </p:nvSpPr>
        <p:spPr>
          <a:xfrm>
            <a:off x="7101456" y="2825808"/>
            <a:ext cx="2169545" cy="584775"/>
          </a:xfrm>
          <a:prstGeom prst="rect">
            <a:avLst/>
          </a:prstGeom>
          <a:noFill/>
        </p:spPr>
        <p:txBody>
          <a:bodyPr wrap="square" rtlCol="0">
            <a:spAutoFit/>
          </a:bodyPr>
          <a:lstStyle/>
          <a:p>
            <a:pPr algn="ctr"/>
            <a:r>
              <a:rPr lang="es-ES" sz="1600" dirty="0">
                <a:solidFill>
                  <a:srgbClr val="C00000"/>
                </a:solidFill>
                <a:latin typeface="HelveticaNeueLT Pro 45 Lt" panose="020B0403020202020204" pitchFamily="34" charset="0"/>
              </a:rPr>
              <a:t>Gasto ejercicio actual</a:t>
            </a:r>
          </a:p>
          <a:p>
            <a:pPr algn="ctr"/>
            <a:r>
              <a:rPr lang="es-ES" sz="1600" dirty="0">
                <a:solidFill>
                  <a:srgbClr val="C00000"/>
                </a:solidFill>
                <a:latin typeface="HelveticaNeueLT Pro 45 Lt" panose="020B0403020202020204" pitchFamily="34" charset="0"/>
              </a:rPr>
              <a:t>Pago ejercicio futuro</a:t>
            </a:r>
          </a:p>
        </p:txBody>
      </p:sp>
      <p:sp>
        <p:nvSpPr>
          <p:cNvPr id="12" name="CuadroTexto 11">
            <a:extLst>
              <a:ext uri="{FF2B5EF4-FFF2-40B4-BE49-F238E27FC236}">
                <a16:creationId xmlns:a16="http://schemas.microsoft.com/office/drawing/2014/main" id="{40D542AA-EC99-C458-1310-A87877F7554E}"/>
              </a:ext>
            </a:extLst>
          </p:cNvPr>
          <p:cNvSpPr txBox="1"/>
          <p:nvPr/>
        </p:nvSpPr>
        <p:spPr>
          <a:xfrm>
            <a:off x="4258908" y="2791482"/>
            <a:ext cx="2316576" cy="584775"/>
          </a:xfrm>
          <a:prstGeom prst="rect">
            <a:avLst/>
          </a:prstGeom>
          <a:noFill/>
        </p:spPr>
        <p:txBody>
          <a:bodyPr wrap="square" rtlCol="0">
            <a:spAutoFit/>
          </a:bodyPr>
          <a:lstStyle/>
          <a:p>
            <a:pPr algn="ctr"/>
            <a:r>
              <a:rPr lang="es-ES" sz="1600" dirty="0">
                <a:solidFill>
                  <a:srgbClr val="C00000"/>
                </a:solidFill>
                <a:latin typeface="HelveticaNeueLT Pro 45 Lt" panose="020B0403020202020204" pitchFamily="34" charset="0"/>
              </a:rPr>
              <a:t>Gasto y pago en ejercicio futuro</a:t>
            </a:r>
          </a:p>
        </p:txBody>
      </p:sp>
      <p:sp>
        <p:nvSpPr>
          <p:cNvPr id="13" name="CuadroTexto 12">
            <a:extLst>
              <a:ext uri="{FF2B5EF4-FFF2-40B4-BE49-F238E27FC236}">
                <a16:creationId xmlns:a16="http://schemas.microsoft.com/office/drawing/2014/main" id="{AC069836-3076-6434-8340-F3EB4B0D791A}"/>
              </a:ext>
            </a:extLst>
          </p:cNvPr>
          <p:cNvSpPr txBox="1"/>
          <p:nvPr/>
        </p:nvSpPr>
        <p:spPr>
          <a:xfrm>
            <a:off x="4165025" y="4189882"/>
            <a:ext cx="2219124" cy="800219"/>
          </a:xfrm>
          <a:prstGeom prst="rect">
            <a:avLst/>
          </a:prstGeom>
          <a:noFill/>
        </p:spPr>
        <p:txBody>
          <a:bodyPr wrap="square" rtlCol="0">
            <a:spAutoFit/>
          </a:bodyPr>
          <a:lstStyle/>
          <a:p>
            <a:pPr marL="360363" lvl="1" indent="-182563">
              <a:spcAft>
                <a:spcPts val="1200"/>
              </a:spcAft>
              <a:buFont typeface="Wingdings" panose="05000000000000000000" pitchFamily="2" charset="2"/>
              <a:buChar char="§"/>
            </a:pPr>
            <a:r>
              <a:rPr lang="es-ES" sz="1200" dirty="0">
                <a:solidFill>
                  <a:srgbClr val="333F48"/>
                </a:solidFill>
                <a:latin typeface="HelveticaNeueLT Std Lt" pitchFamily="34" charset="0"/>
                <a:cs typeface="Arial" pitchFamily="34" charset="0"/>
              </a:rPr>
              <a:t>Suministros feria 2026</a:t>
            </a:r>
          </a:p>
          <a:p>
            <a:pPr marL="360363" lvl="1" indent="-182563">
              <a:spcAft>
                <a:spcPts val="1200"/>
              </a:spcAft>
              <a:buFont typeface="Wingdings" panose="05000000000000000000" pitchFamily="2" charset="2"/>
              <a:buChar char="§"/>
            </a:pPr>
            <a:r>
              <a:rPr lang="es-ES" sz="1200" dirty="0">
                <a:solidFill>
                  <a:srgbClr val="333F48"/>
                </a:solidFill>
                <a:latin typeface="HelveticaNeueLT Std Lt" pitchFamily="34" charset="0"/>
                <a:cs typeface="Arial" pitchFamily="34" charset="0"/>
              </a:rPr>
              <a:t>Mensualidades contrato vigente en 2026</a:t>
            </a:r>
            <a:endParaRPr lang="es-ES" sz="1200" dirty="0">
              <a:solidFill>
                <a:schemeClr val="tx1">
                  <a:lumMod val="65000"/>
                  <a:lumOff val="35000"/>
                </a:schemeClr>
              </a:solidFill>
              <a:latin typeface="HelveticaNeueLT Pro 45 Lt" panose="020B0403020202020204" pitchFamily="34" charset="0"/>
              <a:cs typeface="Browallia New" panose="020B0502040204020203" pitchFamily="34" charset="-34"/>
            </a:endParaRPr>
          </a:p>
        </p:txBody>
      </p:sp>
      <p:sp>
        <p:nvSpPr>
          <p:cNvPr id="14" name="CuadroTexto 13">
            <a:extLst>
              <a:ext uri="{FF2B5EF4-FFF2-40B4-BE49-F238E27FC236}">
                <a16:creationId xmlns:a16="http://schemas.microsoft.com/office/drawing/2014/main" id="{6C744719-23A0-ABCE-8322-63968DB401C9}"/>
              </a:ext>
            </a:extLst>
          </p:cNvPr>
          <p:cNvSpPr txBox="1"/>
          <p:nvPr/>
        </p:nvSpPr>
        <p:spPr>
          <a:xfrm>
            <a:off x="1293284" y="4211718"/>
            <a:ext cx="3088750" cy="1631216"/>
          </a:xfrm>
          <a:prstGeom prst="rect">
            <a:avLst/>
          </a:prstGeom>
          <a:noFill/>
        </p:spPr>
        <p:txBody>
          <a:bodyPr wrap="square" rtlCol="0">
            <a:spAutoFit/>
          </a:bodyPr>
          <a:lstStyle/>
          <a:p>
            <a:pPr marL="360363" lvl="1" indent="-182563">
              <a:spcAft>
                <a:spcPts val="1200"/>
              </a:spcAft>
              <a:buFont typeface="Wingdings" panose="05000000000000000000" pitchFamily="2" charset="2"/>
              <a:buChar char="§"/>
            </a:pPr>
            <a:r>
              <a:rPr lang="es-ES" sz="1200" dirty="0">
                <a:solidFill>
                  <a:srgbClr val="333F48"/>
                </a:solidFill>
                <a:latin typeface="HelveticaNeueLT Std Lt" pitchFamily="34" charset="0"/>
                <a:cs typeface="Arial" pitchFamily="34" charset="0"/>
              </a:rPr>
              <a:t>Decoración feria 2025</a:t>
            </a:r>
          </a:p>
          <a:p>
            <a:pPr marL="360363" lvl="1" indent="-182563">
              <a:spcAft>
                <a:spcPts val="1200"/>
              </a:spcAft>
              <a:buFont typeface="Wingdings" panose="05000000000000000000" pitchFamily="2" charset="2"/>
              <a:buChar char="§"/>
            </a:pPr>
            <a:r>
              <a:rPr lang="es-ES" sz="1200" dirty="0">
                <a:solidFill>
                  <a:srgbClr val="333F48"/>
                </a:solidFill>
                <a:latin typeface="HelveticaNeueLT Std Lt" pitchFamily="34" charset="0"/>
                <a:cs typeface="Arial" pitchFamily="34" charset="0"/>
              </a:rPr>
              <a:t>Gasto contrato vigente en 2025</a:t>
            </a:r>
          </a:p>
          <a:p>
            <a:pPr marL="360363" lvl="1" indent="-182563">
              <a:spcAft>
                <a:spcPts val="1200"/>
              </a:spcAft>
              <a:buFont typeface="Wingdings" panose="05000000000000000000" pitchFamily="2" charset="2"/>
              <a:buChar char="§"/>
            </a:pPr>
            <a:endParaRPr lang="es-ES" sz="1200" dirty="0">
              <a:solidFill>
                <a:schemeClr val="tx1">
                  <a:lumMod val="65000"/>
                  <a:lumOff val="35000"/>
                </a:schemeClr>
              </a:solidFill>
              <a:latin typeface="HelveticaNeueLT Pro 45 Lt" panose="020B0403020202020204" pitchFamily="34" charset="0"/>
              <a:cs typeface="Browallia New" panose="020B0502040204020203" pitchFamily="34" charset="-34"/>
            </a:endParaRPr>
          </a:p>
          <a:p>
            <a:pPr marL="360363" lvl="1" indent="-182563">
              <a:spcAft>
                <a:spcPts val="1200"/>
              </a:spcAft>
              <a:buFont typeface="Wingdings" panose="05000000000000000000" pitchFamily="2" charset="2"/>
              <a:buChar char="§"/>
            </a:pPr>
            <a:endParaRPr lang="es-ES" sz="1200" dirty="0">
              <a:solidFill>
                <a:schemeClr val="tx1">
                  <a:lumMod val="65000"/>
                  <a:lumOff val="35000"/>
                </a:schemeClr>
              </a:solidFill>
              <a:latin typeface="HelveticaNeueLT Pro 45 Lt" panose="020B0403020202020204" pitchFamily="34" charset="0"/>
              <a:cs typeface="Browallia New" panose="020B0502040204020203" pitchFamily="34" charset="-34"/>
            </a:endParaRPr>
          </a:p>
          <a:p>
            <a:pPr marL="180975" indent="-180975">
              <a:spcAft>
                <a:spcPts val="600"/>
              </a:spcAft>
              <a:buFont typeface="Wingdings" panose="05000000000000000000" pitchFamily="2" charset="2"/>
              <a:buChar char="§"/>
            </a:pPr>
            <a:endParaRPr lang="es-ES" sz="1200" dirty="0">
              <a:solidFill>
                <a:schemeClr val="tx1">
                  <a:lumMod val="65000"/>
                  <a:lumOff val="35000"/>
                </a:schemeClr>
              </a:solidFill>
              <a:latin typeface="HelveticaNeueLT Pro 45 Lt" panose="020B0403020202020204" pitchFamily="34" charset="0"/>
              <a:cs typeface="Browallia New" panose="020B0502040204020203" pitchFamily="34" charset="-34"/>
            </a:endParaRPr>
          </a:p>
        </p:txBody>
      </p:sp>
      <p:sp>
        <p:nvSpPr>
          <p:cNvPr id="16" name="CuadroTexto 15">
            <a:extLst>
              <a:ext uri="{FF2B5EF4-FFF2-40B4-BE49-F238E27FC236}">
                <a16:creationId xmlns:a16="http://schemas.microsoft.com/office/drawing/2014/main" id="{1C4D4761-5289-98B0-D97F-76EEF07394AA}"/>
              </a:ext>
            </a:extLst>
          </p:cNvPr>
          <p:cNvSpPr txBox="1"/>
          <p:nvPr/>
        </p:nvSpPr>
        <p:spPr>
          <a:xfrm>
            <a:off x="9743555" y="2824299"/>
            <a:ext cx="2169545" cy="584775"/>
          </a:xfrm>
          <a:prstGeom prst="rect">
            <a:avLst/>
          </a:prstGeom>
          <a:noFill/>
        </p:spPr>
        <p:txBody>
          <a:bodyPr wrap="square" rtlCol="0">
            <a:spAutoFit/>
          </a:bodyPr>
          <a:lstStyle/>
          <a:p>
            <a:pPr algn="ctr"/>
            <a:r>
              <a:rPr lang="es-ES" sz="1600" dirty="0">
                <a:solidFill>
                  <a:srgbClr val="C00000"/>
                </a:solidFill>
                <a:latin typeface="HelveticaNeueLT Pro 45 Lt" panose="020B0403020202020204" pitchFamily="34" charset="0"/>
              </a:rPr>
              <a:t>Pago ejercicio actual</a:t>
            </a:r>
          </a:p>
          <a:p>
            <a:pPr algn="ctr"/>
            <a:r>
              <a:rPr lang="es-ES" sz="1600" dirty="0">
                <a:solidFill>
                  <a:srgbClr val="C00000"/>
                </a:solidFill>
                <a:latin typeface="HelveticaNeueLT Pro 45 Lt" panose="020B0403020202020204" pitchFamily="34" charset="0"/>
              </a:rPr>
              <a:t>Gasto ejercicio futuro</a:t>
            </a:r>
          </a:p>
        </p:txBody>
      </p:sp>
      <p:sp>
        <p:nvSpPr>
          <p:cNvPr id="17" name="CuadroTexto 16">
            <a:extLst>
              <a:ext uri="{FF2B5EF4-FFF2-40B4-BE49-F238E27FC236}">
                <a16:creationId xmlns:a16="http://schemas.microsoft.com/office/drawing/2014/main" id="{470E44E7-115E-4086-3593-EACAE6378BC6}"/>
              </a:ext>
            </a:extLst>
          </p:cNvPr>
          <p:cNvSpPr txBox="1"/>
          <p:nvPr/>
        </p:nvSpPr>
        <p:spPr>
          <a:xfrm>
            <a:off x="6689784" y="4179050"/>
            <a:ext cx="2619317" cy="984885"/>
          </a:xfrm>
          <a:prstGeom prst="rect">
            <a:avLst/>
          </a:prstGeom>
          <a:noFill/>
        </p:spPr>
        <p:txBody>
          <a:bodyPr wrap="square" rtlCol="0">
            <a:spAutoFit/>
          </a:bodyPr>
          <a:lstStyle/>
          <a:p>
            <a:pPr marL="360363" lvl="1" indent="-182563">
              <a:spcAft>
                <a:spcPts val="1200"/>
              </a:spcAft>
              <a:buFont typeface="Wingdings" panose="05000000000000000000" pitchFamily="2" charset="2"/>
              <a:buChar char="§"/>
            </a:pPr>
            <a:r>
              <a:rPr lang="es-ES" sz="1200" dirty="0">
                <a:solidFill>
                  <a:srgbClr val="333F48"/>
                </a:solidFill>
                <a:latin typeface="HelveticaNeueLT Std Lt" pitchFamily="34" charset="0"/>
                <a:cs typeface="Arial" pitchFamily="34" charset="0"/>
              </a:rPr>
              <a:t>Ayudas concedidas en 2025 que se pagarán en 2026</a:t>
            </a:r>
          </a:p>
          <a:p>
            <a:pPr marL="360363" lvl="1" indent="-182563">
              <a:spcAft>
                <a:spcPts val="1200"/>
              </a:spcAft>
              <a:buFont typeface="Wingdings" panose="05000000000000000000" pitchFamily="2" charset="2"/>
              <a:buChar char="§"/>
            </a:pPr>
            <a:r>
              <a:rPr lang="es-ES" sz="1200" dirty="0">
                <a:solidFill>
                  <a:srgbClr val="333F48"/>
                </a:solidFill>
                <a:latin typeface="HelveticaNeueLT Std Lt" pitchFamily="34" charset="0"/>
                <a:cs typeface="Arial" pitchFamily="34" charset="0"/>
              </a:rPr>
              <a:t>Gasto de gas de diciembre de 2025 (se paga en 2026)</a:t>
            </a:r>
            <a:endParaRPr lang="es-ES" sz="1200" dirty="0">
              <a:solidFill>
                <a:schemeClr val="tx1">
                  <a:lumMod val="65000"/>
                  <a:lumOff val="35000"/>
                </a:schemeClr>
              </a:solidFill>
              <a:latin typeface="HelveticaNeueLT Pro 45 Lt" panose="020B0403020202020204" pitchFamily="34" charset="0"/>
              <a:cs typeface="Browallia New" panose="020B0502040204020203" pitchFamily="34" charset="-34"/>
            </a:endParaRPr>
          </a:p>
        </p:txBody>
      </p:sp>
      <p:sp>
        <p:nvSpPr>
          <p:cNvPr id="18" name="CuadroTexto 17">
            <a:extLst>
              <a:ext uri="{FF2B5EF4-FFF2-40B4-BE49-F238E27FC236}">
                <a16:creationId xmlns:a16="http://schemas.microsoft.com/office/drawing/2014/main" id="{D73ADFD3-ACA0-03BC-FB6A-B507A967E6A7}"/>
              </a:ext>
            </a:extLst>
          </p:cNvPr>
          <p:cNvSpPr txBox="1"/>
          <p:nvPr/>
        </p:nvSpPr>
        <p:spPr>
          <a:xfrm>
            <a:off x="9541116" y="4190047"/>
            <a:ext cx="2949858" cy="615553"/>
          </a:xfrm>
          <a:prstGeom prst="rect">
            <a:avLst/>
          </a:prstGeom>
          <a:noFill/>
        </p:spPr>
        <p:txBody>
          <a:bodyPr wrap="square" rtlCol="0">
            <a:spAutoFit/>
          </a:bodyPr>
          <a:lstStyle/>
          <a:p>
            <a:pPr marL="360363" lvl="1" indent="-182563">
              <a:spcAft>
                <a:spcPts val="1200"/>
              </a:spcAft>
              <a:buFont typeface="Wingdings" panose="05000000000000000000" pitchFamily="2" charset="2"/>
              <a:buChar char="§"/>
            </a:pPr>
            <a:r>
              <a:rPr lang="es-ES" sz="1200" dirty="0">
                <a:solidFill>
                  <a:srgbClr val="333F48"/>
                </a:solidFill>
                <a:latin typeface="HelveticaNeueLT Std Lt" pitchFamily="34" charset="0"/>
                <a:cs typeface="Arial" pitchFamily="34" charset="0"/>
              </a:rPr>
              <a:t>Alquiler de espacio feria 2026</a:t>
            </a:r>
          </a:p>
          <a:p>
            <a:pPr marL="360363" lvl="1" indent="-182563">
              <a:spcAft>
                <a:spcPts val="1200"/>
              </a:spcAft>
              <a:buFont typeface="Wingdings" panose="05000000000000000000" pitchFamily="2" charset="2"/>
              <a:buChar char="§"/>
            </a:pPr>
            <a:r>
              <a:rPr lang="es-ES" sz="1200" dirty="0">
                <a:solidFill>
                  <a:srgbClr val="333F48"/>
                </a:solidFill>
                <a:latin typeface="HelveticaNeueLT Std Lt" pitchFamily="34" charset="0"/>
                <a:cs typeface="Arial" pitchFamily="34" charset="0"/>
              </a:rPr>
              <a:t>Pasajes viaje marzo de 2026</a:t>
            </a:r>
            <a:endParaRPr lang="es-ES" sz="1200" dirty="0">
              <a:solidFill>
                <a:schemeClr val="tx1">
                  <a:lumMod val="65000"/>
                  <a:lumOff val="35000"/>
                </a:schemeClr>
              </a:solidFill>
              <a:latin typeface="HelveticaNeueLT Pro 45 Lt" panose="020B0403020202020204" pitchFamily="34" charset="0"/>
              <a:cs typeface="Browallia New" panose="020B0502040204020203" pitchFamily="34" charset="-34"/>
            </a:endParaRPr>
          </a:p>
        </p:txBody>
      </p:sp>
      <p:sp>
        <p:nvSpPr>
          <p:cNvPr id="20" name="Título 3">
            <a:extLst>
              <a:ext uri="{FF2B5EF4-FFF2-40B4-BE49-F238E27FC236}">
                <a16:creationId xmlns:a16="http://schemas.microsoft.com/office/drawing/2014/main" id="{42932367-6A1D-FE38-F8C1-D90BFE799AE8}"/>
              </a:ext>
            </a:extLst>
          </p:cNvPr>
          <p:cNvSpPr txBox="1">
            <a:spLocks/>
          </p:cNvSpPr>
          <p:nvPr/>
        </p:nvSpPr>
        <p:spPr>
          <a:xfrm>
            <a:off x="168386" y="2015959"/>
            <a:ext cx="1347914" cy="441491"/>
          </a:xfrm>
          <a:prstGeom prst="rect">
            <a:avLst/>
          </a:prstGeom>
          <a:solidFill>
            <a:schemeClr val="bg1">
              <a:lumMod val="85000"/>
            </a:schemeClr>
          </a:solidFill>
        </p:spPr>
        <p:txBody>
          <a:bodyPr vert="horz" lIns="91440" tIns="45720" rIns="91440" bIns="45720" rtlCol="0" anchor="t">
            <a:normAutofit fontScale="97500"/>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1000" dirty="0">
                <a:solidFill>
                  <a:schemeClr val="bg1"/>
                </a:solidFill>
              </a:rPr>
              <a:t>PROPUESTAS CREADAS EN 2024</a:t>
            </a:r>
          </a:p>
        </p:txBody>
      </p:sp>
      <p:sp>
        <p:nvSpPr>
          <p:cNvPr id="21" name="Título 3">
            <a:extLst>
              <a:ext uri="{FF2B5EF4-FFF2-40B4-BE49-F238E27FC236}">
                <a16:creationId xmlns:a16="http://schemas.microsoft.com/office/drawing/2014/main" id="{145CB2B0-16D6-A4C2-0A12-C42EFFC89DBE}"/>
              </a:ext>
            </a:extLst>
          </p:cNvPr>
          <p:cNvSpPr txBox="1">
            <a:spLocks/>
          </p:cNvSpPr>
          <p:nvPr/>
        </p:nvSpPr>
        <p:spPr>
          <a:xfrm>
            <a:off x="168385" y="5765416"/>
            <a:ext cx="1479345" cy="524667"/>
          </a:xfrm>
          <a:prstGeom prst="rect">
            <a:avLst/>
          </a:prstGeom>
          <a:solidFill>
            <a:schemeClr val="bg1">
              <a:lumMod val="85000"/>
            </a:schemeClr>
          </a:solidFill>
        </p:spPr>
        <p:txBody>
          <a:bodyPr vert="horz" lIns="91440" tIns="45720" rIns="91440" bIns="45720" rtlCol="0" anchor="t">
            <a:normAutofit fontScale="90000"/>
          </a:bodyPr>
          <a:lstStyle>
            <a:defPPr>
              <a:defRPr lang="es-ES"/>
            </a:defPPr>
            <a:lvl1pPr>
              <a:spcBef>
                <a:spcPct val="0"/>
              </a:spcBef>
              <a:buNone/>
              <a:defRPr sz="1000">
                <a:solidFill>
                  <a:schemeClr val="bg1"/>
                </a:solidFill>
                <a:latin typeface="HelveticaNeueLT Std" panose="020B0604020202020204" pitchFamily="34" charset="0"/>
                <a:cs typeface="Arial" pitchFamily="34" charset="0"/>
              </a:defRPr>
            </a:lvl1pPr>
          </a:lstStyle>
          <a:p>
            <a:r>
              <a:rPr lang="es-ES" dirty="0"/>
              <a:t>VISUALIZACIÓN EN 2025 DE PROPUESTAS CREADAS EN 2024</a:t>
            </a:r>
          </a:p>
        </p:txBody>
      </p:sp>
      <p:sp>
        <p:nvSpPr>
          <p:cNvPr id="22" name="Título 3">
            <a:extLst>
              <a:ext uri="{FF2B5EF4-FFF2-40B4-BE49-F238E27FC236}">
                <a16:creationId xmlns:a16="http://schemas.microsoft.com/office/drawing/2014/main" id="{D9530EBC-2D23-D317-8360-0E4BAE4BE21B}"/>
              </a:ext>
            </a:extLst>
          </p:cNvPr>
          <p:cNvSpPr txBox="1">
            <a:spLocks/>
          </p:cNvSpPr>
          <p:nvPr/>
        </p:nvSpPr>
        <p:spPr>
          <a:xfrm>
            <a:off x="4895851" y="5602124"/>
            <a:ext cx="1009650"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1800" dirty="0">
                <a:solidFill>
                  <a:srgbClr val="FECB00"/>
                </a:solidFill>
              </a:rPr>
              <a:t>P1-P2</a:t>
            </a:r>
            <a:endParaRPr lang="es-ES" sz="1800" cap="all" dirty="0">
              <a:solidFill>
                <a:srgbClr val="FECB00"/>
              </a:solidFill>
            </a:endParaRPr>
          </a:p>
        </p:txBody>
      </p:sp>
      <p:sp>
        <p:nvSpPr>
          <p:cNvPr id="23" name="Título 3">
            <a:extLst>
              <a:ext uri="{FF2B5EF4-FFF2-40B4-BE49-F238E27FC236}">
                <a16:creationId xmlns:a16="http://schemas.microsoft.com/office/drawing/2014/main" id="{B01183B1-E02D-6337-9E05-9C778228DEB9}"/>
              </a:ext>
            </a:extLst>
          </p:cNvPr>
          <p:cNvSpPr txBox="1">
            <a:spLocks/>
          </p:cNvSpPr>
          <p:nvPr/>
        </p:nvSpPr>
        <p:spPr>
          <a:xfrm>
            <a:off x="7877176" y="5611649"/>
            <a:ext cx="1009650"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1800" cap="all" dirty="0">
                <a:solidFill>
                  <a:srgbClr val="333F48"/>
                </a:solidFill>
              </a:rPr>
              <a:t>B0</a:t>
            </a:r>
          </a:p>
        </p:txBody>
      </p:sp>
      <p:sp>
        <p:nvSpPr>
          <p:cNvPr id="24" name="Título 3">
            <a:extLst>
              <a:ext uri="{FF2B5EF4-FFF2-40B4-BE49-F238E27FC236}">
                <a16:creationId xmlns:a16="http://schemas.microsoft.com/office/drawing/2014/main" id="{30018300-7A64-5816-43F7-CEA1B61F4266}"/>
              </a:ext>
            </a:extLst>
          </p:cNvPr>
          <p:cNvSpPr txBox="1">
            <a:spLocks/>
          </p:cNvSpPr>
          <p:nvPr/>
        </p:nvSpPr>
        <p:spPr>
          <a:xfrm>
            <a:off x="10515601" y="5611649"/>
            <a:ext cx="1009650" cy="524667"/>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1800" cap="all" dirty="0">
                <a:solidFill>
                  <a:srgbClr val="00B0F0"/>
                </a:solidFill>
              </a:rPr>
              <a:t>c</a:t>
            </a:r>
            <a:r>
              <a:rPr lang="es-ES" sz="1800" cap="all" dirty="0">
                <a:solidFill>
                  <a:srgbClr val="009BB7"/>
                </a:solidFill>
              </a:rPr>
              <a:t>0</a:t>
            </a:r>
          </a:p>
        </p:txBody>
      </p:sp>
      <p:sp>
        <p:nvSpPr>
          <p:cNvPr id="25" name="CuadroTexto 24">
            <a:extLst>
              <a:ext uri="{FF2B5EF4-FFF2-40B4-BE49-F238E27FC236}">
                <a16:creationId xmlns:a16="http://schemas.microsoft.com/office/drawing/2014/main" id="{D0298E0B-1C76-71AC-32AA-A404BFBA3091}"/>
              </a:ext>
            </a:extLst>
          </p:cNvPr>
          <p:cNvSpPr txBox="1"/>
          <p:nvPr/>
        </p:nvSpPr>
        <p:spPr>
          <a:xfrm>
            <a:off x="2066965" y="3322081"/>
            <a:ext cx="1514435" cy="307777"/>
          </a:xfrm>
          <a:prstGeom prst="rect">
            <a:avLst/>
          </a:prstGeom>
          <a:noFill/>
        </p:spPr>
        <p:txBody>
          <a:bodyPr wrap="square" rtlCol="0">
            <a:spAutoFit/>
          </a:bodyPr>
          <a:lstStyle/>
          <a:p>
            <a:pPr marL="177800" lvl="1">
              <a:spcAft>
                <a:spcPts val="1200"/>
              </a:spcAft>
            </a:pPr>
            <a:r>
              <a:rPr lang="es-ES" sz="1400" b="1" dirty="0">
                <a:solidFill>
                  <a:srgbClr val="333F48"/>
                </a:solidFill>
                <a:latin typeface="HelveticaNeueLT Std Lt" pitchFamily="34" charset="0"/>
                <a:cs typeface="Arial" pitchFamily="34" charset="0"/>
              </a:rPr>
              <a:t>202501234</a:t>
            </a:r>
            <a:endParaRPr lang="es-ES" sz="1400" b="1" dirty="0">
              <a:solidFill>
                <a:schemeClr val="tx1">
                  <a:lumMod val="65000"/>
                  <a:lumOff val="35000"/>
                </a:schemeClr>
              </a:solidFill>
              <a:latin typeface="HelveticaNeueLT Pro 45 Lt" panose="020B0403020202020204" pitchFamily="34" charset="0"/>
              <a:cs typeface="Browallia New" panose="020B0502040204020203" pitchFamily="34" charset="-34"/>
            </a:endParaRPr>
          </a:p>
        </p:txBody>
      </p:sp>
      <p:sp>
        <p:nvSpPr>
          <p:cNvPr id="26" name="CuadroTexto 25">
            <a:extLst>
              <a:ext uri="{FF2B5EF4-FFF2-40B4-BE49-F238E27FC236}">
                <a16:creationId xmlns:a16="http://schemas.microsoft.com/office/drawing/2014/main" id="{206477D2-DA7B-274C-E61C-8451624E0F80}"/>
              </a:ext>
            </a:extLst>
          </p:cNvPr>
          <p:cNvSpPr txBox="1"/>
          <p:nvPr/>
        </p:nvSpPr>
        <p:spPr>
          <a:xfrm>
            <a:off x="4648935" y="3342419"/>
            <a:ext cx="1514435" cy="523220"/>
          </a:xfrm>
          <a:prstGeom prst="rect">
            <a:avLst/>
          </a:prstGeom>
          <a:noFill/>
        </p:spPr>
        <p:txBody>
          <a:bodyPr wrap="square" rtlCol="0">
            <a:spAutoFit/>
          </a:bodyPr>
          <a:lstStyle/>
          <a:p>
            <a:pPr marL="177800" lvl="1"/>
            <a:r>
              <a:rPr lang="es-ES" sz="1400" b="1" dirty="0">
                <a:solidFill>
                  <a:srgbClr val="333F48"/>
                </a:solidFill>
                <a:latin typeface="HelveticaNeueLT Std Lt" pitchFamily="34" charset="0"/>
                <a:cs typeface="Arial" pitchFamily="34" charset="0"/>
              </a:rPr>
              <a:t>1202601234</a:t>
            </a:r>
          </a:p>
          <a:p>
            <a:pPr marL="177800" lvl="1"/>
            <a:r>
              <a:rPr lang="es-ES" sz="1400" b="1" dirty="0">
                <a:solidFill>
                  <a:srgbClr val="333F48"/>
                </a:solidFill>
                <a:latin typeface="HelveticaNeueLT Std Lt" pitchFamily="34" charset="0"/>
                <a:cs typeface="Arial" pitchFamily="34" charset="0"/>
              </a:rPr>
              <a:t>2202701234</a:t>
            </a:r>
            <a:endParaRPr lang="es-ES" sz="1400" b="1" dirty="0">
              <a:solidFill>
                <a:schemeClr val="tx1">
                  <a:lumMod val="65000"/>
                  <a:lumOff val="35000"/>
                </a:schemeClr>
              </a:solidFill>
              <a:latin typeface="HelveticaNeueLT Pro 45 Lt" panose="020B0403020202020204" pitchFamily="34" charset="0"/>
              <a:cs typeface="Browallia New" panose="020B0502040204020203" pitchFamily="34" charset="-34"/>
            </a:endParaRPr>
          </a:p>
        </p:txBody>
      </p:sp>
      <p:sp>
        <p:nvSpPr>
          <p:cNvPr id="27" name="CuadroTexto 26">
            <a:extLst>
              <a:ext uri="{FF2B5EF4-FFF2-40B4-BE49-F238E27FC236}">
                <a16:creationId xmlns:a16="http://schemas.microsoft.com/office/drawing/2014/main" id="{C3759DEF-9E79-4B5E-92D1-2FA78B57EC87}"/>
              </a:ext>
            </a:extLst>
          </p:cNvPr>
          <p:cNvSpPr txBox="1"/>
          <p:nvPr/>
        </p:nvSpPr>
        <p:spPr>
          <a:xfrm>
            <a:off x="10040085" y="3390044"/>
            <a:ext cx="1514435" cy="307777"/>
          </a:xfrm>
          <a:prstGeom prst="rect">
            <a:avLst/>
          </a:prstGeom>
          <a:noFill/>
        </p:spPr>
        <p:txBody>
          <a:bodyPr wrap="square" rtlCol="0">
            <a:spAutoFit/>
          </a:bodyPr>
          <a:lstStyle/>
          <a:p>
            <a:pPr marL="177800" lvl="1"/>
            <a:r>
              <a:rPr lang="es-ES" sz="1400" b="1" dirty="0">
                <a:solidFill>
                  <a:srgbClr val="333F48"/>
                </a:solidFill>
                <a:latin typeface="HelveticaNeueLT Std Lt" pitchFamily="34" charset="0"/>
                <a:cs typeface="Arial" pitchFamily="34" charset="0"/>
              </a:rPr>
              <a:t>5202601234</a:t>
            </a:r>
          </a:p>
        </p:txBody>
      </p:sp>
      <p:sp>
        <p:nvSpPr>
          <p:cNvPr id="28" name="CuadroTexto 27">
            <a:extLst>
              <a:ext uri="{FF2B5EF4-FFF2-40B4-BE49-F238E27FC236}">
                <a16:creationId xmlns:a16="http://schemas.microsoft.com/office/drawing/2014/main" id="{73039EAE-5EC5-8151-1F5A-E48D8AEC2BD3}"/>
              </a:ext>
            </a:extLst>
          </p:cNvPr>
          <p:cNvSpPr txBox="1"/>
          <p:nvPr/>
        </p:nvSpPr>
        <p:spPr>
          <a:xfrm>
            <a:off x="7429010" y="3374746"/>
            <a:ext cx="1514435" cy="307777"/>
          </a:xfrm>
          <a:prstGeom prst="rect">
            <a:avLst/>
          </a:prstGeom>
          <a:noFill/>
        </p:spPr>
        <p:txBody>
          <a:bodyPr wrap="square" rtlCol="0">
            <a:spAutoFit/>
          </a:bodyPr>
          <a:lstStyle/>
          <a:p>
            <a:pPr marL="177800" lvl="1"/>
            <a:r>
              <a:rPr lang="es-ES" sz="1400" b="1" dirty="0">
                <a:solidFill>
                  <a:srgbClr val="333F48"/>
                </a:solidFill>
                <a:latin typeface="HelveticaNeueLT Std Lt" pitchFamily="34" charset="0"/>
                <a:cs typeface="Arial" pitchFamily="34" charset="0"/>
              </a:rPr>
              <a:t>202501234</a:t>
            </a:r>
          </a:p>
        </p:txBody>
      </p:sp>
      <p:sp>
        <p:nvSpPr>
          <p:cNvPr id="30" name="CuadroTexto 29">
            <a:extLst>
              <a:ext uri="{FF2B5EF4-FFF2-40B4-BE49-F238E27FC236}">
                <a16:creationId xmlns:a16="http://schemas.microsoft.com/office/drawing/2014/main" id="{F685AC9C-825C-4C6B-59D0-F0D3275D3CB3}"/>
              </a:ext>
            </a:extLst>
          </p:cNvPr>
          <p:cNvSpPr txBox="1"/>
          <p:nvPr/>
        </p:nvSpPr>
        <p:spPr>
          <a:xfrm>
            <a:off x="4696560" y="6028469"/>
            <a:ext cx="1514435" cy="461665"/>
          </a:xfrm>
          <a:prstGeom prst="rect">
            <a:avLst/>
          </a:prstGeom>
          <a:noFill/>
        </p:spPr>
        <p:txBody>
          <a:bodyPr wrap="square" rtlCol="0">
            <a:spAutoFit/>
          </a:bodyPr>
          <a:lstStyle/>
          <a:p>
            <a:pPr marL="177800" lvl="1"/>
            <a:r>
              <a:rPr lang="es-ES" sz="1200" dirty="0">
                <a:solidFill>
                  <a:srgbClr val="333F48"/>
                </a:solidFill>
                <a:latin typeface="HelveticaNeueLT Std Lt" pitchFamily="34" charset="0"/>
                <a:cs typeface="Arial" pitchFamily="34" charset="0"/>
              </a:rPr>
              <a:t>202601234</a:t>
            </a:r>
          </a:p>
          <a:p>
            <a:pPr marL="177800" lvl="1"/>
            <a:r>
              <a:rPr lang="es-ES" sz="1200" dirty="0">
                <a:solidFill>
                  <a:srgbClr val="333F48"/>
                </a:solidFill>
                <a:latin typeface="HelveticaNeueLT Std Lt" pitchFamily="34" charset="0"/>
                <a:cs typeface="Arial" pitchFamily="34" charset="0"/>
              </a:rPr>
              <a:t>202701234</a:t>
            </a:r>
            <a:endParaRPr lang="es-ES" sz="1200" dirty="0">
              <a:solidFill>
                <a:schemeClr val="tx1">
                  <a:lumMod val="65000"/>
                  <a:lumOff val="35000"/>
                </a:schemeClr>
              </a:solidFill>
              <a:latin typeface="HelveticaNeueLT Pro 45 Lt" panose="020B0403020202020204" pitchFamily="34" charset="0"/>
              <a:cs typeface="Browallia New" panose="020B0502040204020203" pitchFamily="34" charset="-34"/>
            </a:endParaRPr>
          </a:p>
        </p:txBody>
      </p:sp>
      <p:sp>
        <p:nvSpPr>
          <p:cNvPr id="43" name="CuadroTexto 42">
            <a:extLst>
              <a:ext uri="{FF2B5EF4-FFF2-40B4-BE49-F238E27FC236}">
                <a16:creationId xmlns:a16="http://schemas.microsoft.com/office/drawing/2014/main" id="{37708122-757C-492C-11CB-E28E16E04FA4}"/>
              </a:ext>
            </a:extLst>
          </p:cNvPr>
          <p:cNvSpPr txBox="1"/>
          <p:nvPr/>
        </p:nvSpPr>
        <p:spPr>
          <a:xfrm>
            <a:off x="10068660" y="6076094"/>
            <a:ext cx="1514435" cy="276999"/>
          </a:xfrm>
          <a:prstGeom prst="rect">
            <a:avLst/>
          </a:prstGeom>
          <a:noFill/>
        </p:spPr>
        <p:txBody>
          <a:bodyPr wrap="square" rtlCol="0">
            <a:spAutoFit/>
          </a:bodyPr>
          <a:lstStyle/>
          <a:p>
            <a:pPr marL="177800" lvl="1"/>
            <a:r>
              <a:rPr lang="es-ES" sz="1200" dirty="0">
                <a:solidFill>
                  <a:srgbClr val="333F48"/>
                </a:solidFill>
                <a:latin typeface="HelveticaNeueLT Std Lt" pitchFamily="34" charset="0"/>
                <a:cs typeface="Arial" pitchFamily="34" charset="0"/>
              </a:rPr>
              <a:t>3202601234</a:t>
            </a:r>
          </a:p>
        </p:txBody>
      </p:sp>
      <p:sp>
        <p:nvSpPr>
          <p:cNvPr id="44" name="CuadroTexto 43">
            <a:extLst>
              <a:ext uri="{FF2B5EF4-FFF2-40B4-BE49-F238E27FC236}">
                <a16:creationId xmlns:a16="http://schemas.microsoft.com/office/drawing/2014/main" id="{ED04C16C-B77F-9596-3988-C03FD8B9FA18}"/>
              </a:ext>
            </a:extLst>
          </p:cNvPr>
          <p:cNvSpPr txBox="1"/>
          <p:nvPr/>
        </p:nvSpPr>
        <p:spPr>
          <a:xfrm>
            <a:off x="7429010" y="6060796"/>
            <a:ext cx="1514435" cy="276999"/>
          </a:xfrm>
          <a:prstGeom prst="rect">
            <a:avLst/>
          </a:prstGeom>
          <a:noFill/>
        </p:spPr>
        <p:txBody>
          <a:bodyPr wrap="square" rtlCol="0">
            <a:spAutoFit/>
          </a:bodyPr>
          <a:lstStyle/>
          <a:p>
            <a:pPr marL="177800" lvl="1"/>
            <a:r>
              <a:rPr lang="es-ES" sz="1200" dirty="0">
                <a:solidFill>
                  <a:srgbClr val="333F48"/>
                </a:solidFill>
                <a:latin typeface="HelveticaNeueLT Std Lt" pitchFamily="34" charset="0"/>
                <a:cs typeface="Arial" pitchFamily="34" charset="0"/>
              </a:rPr>
              <a:t>202501234</a:t>
            </a:r>
          </a:p>
        </p:txBody>
      </p:sp>
      <p:sp>
        <p:nvSpPr>
          <p:cNvPr id="45" name="CuadroTexto 44">
            <a:extLst>
              <a:ext uri="{FF2B5EF4-FFF2-40B4-BE49-F238E27FC236}">
                <a16:creationId xmlns:a16="http://schemas.microsoft.com/office/drawing/2014/main" id="{98995573-C6A0-76EB-82E3-11928A341BC4}"/>
              </a:ext>
            </a:extLst>
          </p:cNvPr>
          <p:cNvSpPr txBox="1"/>
          <p:nvPr/>
        </p:nvSpPr>
        <p:spPr>
          <a:xfrm>
            <a:off x="168384" y="4189882"/>
            <a:ext cx="1124899" cy="338554"/>
          </a:xfrm>
          <a:prstGeom prst="rect">
            <a:avLst/>
          </a:prstGeom>
          <a:noFill/>
        </p:spPr>
        <p:txBody>
          <a:bodyPr wrap="square" rtlCol="0">
            <a:spAutoFit/>
          </a:bodyPr>
          <a:lstStyle/>
          <a:p>
            <a:r>
              <a:rPr lang="es-ES" sz="1600" dirty="0">
                <a:solidFill>
                  <a:schemeClr val="bg1">
                    <a:lumMod val="75000"/>
                  </a:schemeClr>
                </a:solidFill>
              </a:rPr>
              <a:t>Ejemplos</a:t>
            </a:r>
          </a:p>
        </p:txBody>
      </p:sp>
      <p:sp>
        <p:nvSpPr>
          <p:cNvPr id="7" name="CuadroTexto 6">
            <a:extLst>
              <a:ext uri="{FF2B5EF4-FFF2-40B4-BE49-F238E27FC236}">
                <a16:creationId xmlns:a16="http://schemas.microsoft.com/office/drawing/2014/main" id="{0AC167E0-6B1B-16BC-ED45-BCE09914B54C}"/>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7</a:t>
            </a:fld>
            <a:endParaRPr lang="es-ES" sz="1400" dirty="0">
              <a:solidFill>
                <a:schemeClr val="bg1"/>
              </a:solidFill>
              <a:latin typeface="HelveticaNeueLT Pro 45 Lt" panose="020B0403020202020204" pitchFamily="34" charset="0"/>
            </a:endParaRPr>
          </a:p>
        </p:txBody>
      </p:sp>
    </p:spTree>
    <p:extLst>
      <p:ext uri="{BB962C8B-B14F-4D97-AF65-F5344CB8AC3E}">
        <p14:creationId xmlns:p14="http://schemas.microsoft.com/office/powerpoint/2010/main" val="97989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BA63D-1694-4D8C-9B4A-5F399E61305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AB83D457-6A6D-94E7-C4E8-BE6296BACD7D}"/>
              </a:ext>
            </a:extLst>
          </p:cNvPr>
          <p:cNvPicPr>
            <a:picLocks noChangeAspect="1"/>
          </p:cNvPicPr>
          <p:nvPr/>
        </p:nvPicPr>
        <p:blipFill>
          <a:blip r:embed="rId2"/>
          <a:stretch>
            <a:fillRect/>
          </a:stretch>
        </p:blipFill>
        <p:spPr>
          <a:xfrm>
            <a:off x="2807272" y="1628775"/>
            <a:ext cx="6760590" cy="4279175"/>
          </a:xfrm>
          <a:prstGeom prst="rect">
            <a:avLst/>
          </a:prstGeom>
          <a:ln>
            <a:solidFill>
              <a:schemeClr val="tx1"/>
            </a:solidFill>
          </a:ln>
        </p:spPr>
      </p:pic>
      <p:sp>
        <p:nvSpPr>
          <p:cNvPr id="9" name="Título 3">
            <a:extLst>
              <a:ext uri="{FF2B5EF4-FFF2-40B4-BE49-F238E27FC236}">
                <a16:creationId xmlns:a16="http://schemas.microsoft.com/office/drawing/2014/main" id="{C8A685F4-9E96-BDD2-5B13-FC44133A18BB}"/>
              </a:ext>
            </a:extLst>
          </p:cNvPr>
          <p:cNvSpPr txBox="1">
            <a:spLocks/>
          </p:cNvSpPr>
          <p:nvPr/>
        </p:nvSpPr>
        <p:spPr>
          <a:xfrm>
            <a:off x="612000" y="475685"/>
            <a:ext cx="8116364" cy="524667"/>
          </a:xfrm>
          <a:prstGeom prst="rect">
            <a:avLst/>
          </a:prstGeom>
        </p:spPr>
        <p:txBody>
          <a:bodyPr vert="horz" lIns="91440" tIns="45720" rIns="91440" bIns="45720" rtlCol="0" anchor="t">
            <a:noAutofit/>
          </a:bodyPr>
          <a:lstStyle>
            <a:lvl1pPr>
              <a:spcBef>
                <a:spcPct val="0"/>
              </a:spcBef>
              <a:buNone/>
              <a:defRPr lang="es-ES" sz="3200">
                <a:solidFill>
                  <a:srgbClr val="D52B1E"/>
                </a:solidFill>
                <a:latin typeface="+mj-lt"/>
                <a:cs typeface="Arial" pitchFamily="34" charset="0"/>
              </a:defRPr>
            </a:lvl1pPr>
          </a:lstStyle>
          <a:p>
            <a:r>
              <a:rPr lang="es-ES" sz="2200" dirty="0">
                <a:solidFill>
                  <a:srgbClr val="DA291C"/>
                </a:solidFill>
                <a:latin typeface="HelveticaNeueLT Std" panose="020B0604020202020204" pitchFamily="34" charset="0"/>
              </a:rPr>
              <a:t>2.2.   </a:t>
            </a:r>
            <a:r>
              <a:rPr lang="es-ES" sz="2000" dirty="0">
                <a:solidFill>
                  <a:srgbClr val="DA291C"/>
                </a:solidFill>
                <a:latin typeface="HelveticaNeueLT Std" panose="020B0604020202020204" pitchFamily="34" charset="0"/>
              </a:rPr>
              <a:t>FECHAS DE ACTIVIDAD Y FECHAS DE PROPUESTA</a:t>
            </a:r>
          </a:p>
        </p:txBody>
      </p:sp>
      <p:sp>
        <p:nvSpPr>
          <p:cNvPr id="3" name="CuadroTexto 2">
            <a:extLst>
              <a:ext uri="{FF2B5EF4-FFF2-40B4-BE49-F238E27FC236}">
                <a16:creationId xmlns:a16="http://schemas.microsoft.com/office/drawing/2014/main" id="{61175D6E-BF4B-6791-166B-1C1042242F7E}"/>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8</a:t>
            </a:fld>
            <a:endParaRPr lang="es-ES" sz="1400" dirty="0">
              <a:solidFill>
                <a:schemeClr val="bg1"/>
              </a:solidFill>
              <a:latin typeface="HelveticaNeueLT Pro 45 Lt" panose="020B0403020202020204" pitchFamily="34" charset="0"/>
            </a:endParaRPr>
          </a:p>
        </p:txBody>
      </p:sp>
    </p:spTree>
    <p:extLst>
      <p:ext uri="{BB962C8B-B14F-4D97-AF65-F5344CB8AC3E}">
        <p14:creationId xmlns:p14="http://schemas.microsoft.com/office/powerpoint/2010/main" val="174963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3">
            <a:extLst>
              <a:ext uri="{FF2B5EF4-FFF2-40B4-BE49-F238E27FC236}">
                <a16:creationId xmlns:a16="http://schemas.microsoft.com/office/drawing/2014/main" id="{A999073C-5A9B-47D7-9304-9BB8356F2E94}"/>
              </a:ext>
            </a:extLst>
          </p:cNvPr>
          <p:cNvSpPr txBox="1">
            <a:spLocks/>
          </p:cNvSpPr>
          <p:nvPr/>
        </p:nvSpPr>
        <p:spPr>
          <a:xfrm>
            <a:off x="612000" y="475685"/>
            <a:ext cx="8116364" cy="524667"/>
          </a:xfrm>
          <a:prstGeom prst="rect">
            <a:avLst/>
          </a:prstGeom>
        </p:spPr>
        <p:txBody>
          <a:bodyPr vert="horz" lIns="91440" tIns="45720" rIns="91440" bIns="45720" rtlCol="0" anchor="t">
            <a:noAutofit/>
          </a:bodyPr>
          <a:lstStyle>
            <a:lvl1pPr>
              <a:spcBef>
                <a:spcPct val="0"/>
              </a:spcBef>
              <a:buNone/>
              <a:defRPr lang="es-ES" sz="3200">
                <a:solidFill>
                  <a:srgbClr val="D52B1E"/>
                </a:solidFill>
                <a:latin typeface="+mj-lt"/>
                <a:cs typeface="Arial" pitchFamily="34" charset="0"/>
              </a:defRPr>
            </a:lvl1pPr>
          </a:lstStyle>
          <a:p>
            <a:r>
              <a:rPr lang="es-ES" sz="2000" dirty="0">
                <a:solidFill>
                  <a:srgbClr val="DA291C"/>
                </a:solidFill>
                <a:latin typeface="HelveticaNeueLT Std" panose="020B0604020202020204" pitchFamily="34" charset="0"/>
              </a:rPr>
              <a:t>2.2.   FECHAS DE ACTIVIDAD Y FECHAS DE PROPUESTA</a:t>
            </a:r>
          </a:p>
        </p:txBody>
      </p:sp>
      <p:sp>
        <p:nvSpPr>
          <p:cNvPr id="3" name="CuadroTexto 2">
            <a:extLst>
              <a:ext uri="{FF2B5EF4-FFF2-40B4-BE49-F238E27FC236}">
                <a16:creationId xmlns:a16="http://schemas.microsoft.com/office/drawing/2014/main" id="{083A3A21-C790-F17C-0429-49A06C88C09D}"/>
              </a:ext>
            </a:extLst>
          </p:cNvPr>
          <p:cNvSpPr txBox="1"/>
          <p:nvPr/>
        </p:nvSpPr>
        <p:spPr>
          <a:xfrm>
            <a:off x="1121544" y="1339759"/>
            <a:ext cx="8881438" cy="1134413"/>
          </a:xfrm>
          <a:prstGeom prst="rect">
            <a:avLst/>
          </a:prstGeom>
          <a:noFill/>
        </p:spPr>
        <p:txBody>
          <a:bodyPr wrap="square">
            <a:spAutoFit/>
          </a:bodyPr>
          <a:lstStyle/>
          <a:p>
            <a:pPr algn="just">
              <a:lnSpc>
                <a:spcPct val="107000"/>
              </a:lnSpc>
              <a:spcAft>
                <a:spcPts val="800"/>
              </a:spcAft>
            </a:pPr>
            <a:r>
              <a:rPr lang="es-ES" sz="1500" b="1" kern="0" dirty="0">
                <a:solidFill>
                  <a:srgbClr val="DA291C"/>
                </a:solidFill>
                <a:effectLst/>
                <a:latin typeface="HelveticaNeueLT Pro 45 Lt" panose="020B0403020202020204" pitchFamily="34" charset="0"/>
                <a:ea typeface="Times New Roman" panose="02020603050405020304" pitchFamily="18" charset="0"/>
                <a:cs typeface="Calibri" panose="020F0502020204030204" pitchFamily="34" charset="0"/>
              </a:rPr>
              <a:t>FECHAS DE ACTIVIDAD: </a:t>
            </a:r>
            <a:r>
              <a:rPr lang="es-ES" sz="1500" b="1" dirty="0">
                <a:solidFill>
                  <a:srgbClr val="000000"/>
                </a:solidFill>
                <a:latin typeface="HelveticaNeueLT Pro 45 Lt" panose="020B0403020202020204" pitchFamily="34" charset="0"/>
                <a:cs typeface="Calibri" panose="020F0502020204030204" pitchFamily="34" charset="0"/>
              </a:rPr>
              <a:t>Fechas de inicio y fin de la actividad que genera el gasto.</a:t>
            </a:r>
          </a:p>
          <a:p>
            <a:pPr marL="342900" indent="-342900" algn="just">
              <a:buFont typeface="Calibri" panose="020F0502020204030204" pitchFamily="34" charset="0"/>
              <a:buChar char="-"/>
            </a:pPr>
            <a:r>
              <a:rPr lang="es-ES" sz="1500" b="1" dirty="0">
                <a:solidFill>
                  <a:srgbClr val="000000"/>
                </a:solidFill>
                <a:latin typeface="HelveticaNeueLT Pro 45 Lt" panose="020B0403020202020204" pitchFamily="34" charset="0"/>
                <a:cs typeface="Calibri" panose="020F0502020204030204" pitchFamily="34" charset="0"/>
              </a:rPr>
              <a:t>En ayudas</a:t>
            </a:r>
            <a:r>
              <a:rPr lang="es-ES" sz="1500" dirty="0">
                <a:solidFill>
                  <a:srgbClr val="000000"/>
                </a:solidFill>
                <a:latin typeface="HelveticaNeueLT Pro 45 Lt" panose="020B0403020202020204" pitchFamily="34" charset="0"/>
                <a:cs typeface="Calibri" panose="020F0502020204030204" pitchFamily="34" charset="0"/>
              </a:rPr>
              <a:t>: fecha inicio y fin del proyecto (coincidente con fecha inicio y fin de propuesta)</a:t>
            </a:r>
          </a:p>
          <a:p>
            <a:pPr marL="342900" indent="-342900" algn="just">
              <a:buFont typeface="Calibri" panose="020F0502020204030204" pitchFamily="34" charset="0"/>
              <a:buChar char="-"/>
            </a:pPr>
            <a:r>
              <a:rPr lang="es-ES" sz="1500" b="1" dirty="0">
                <a:solidFill>
                  <a:srgbClr val="000000"/>
                </a:solidFill>
                <a:latin typeface="HelveticaNeueLT Pro 45 Lt" panose="020B0403020202020204" pitchFamily="34" charset="0"/>
                <a:cs typeface="Calibri" panose="020F0502020204030204" pitchFamily="34" charset="0"/>
              </a:rPr>
              <a:t>En convenios: </a:t>
            </a:r>
            <a:r>
              <a:rPr lang="es-ES" sz="1500" dirty="0">
                <a:solidFill>
                  <a:srgbClr val="000000"/>
                </a:solidFill>
                <a:latin typeface="HelveticaNeueLT Pro 45 Lt" panose="020B0403020202020204" pitchFamily="34" charset="0"/>
                <a:cs typeface="Calibri" panose="020F0502020204030204" pitchFamily="34" charset="0"/>
              </a:rPr>
              <a:t>fecha inicio y fin del convenio.</a:t>
            </a:r>
          </a:p>
          <a:p>
            <a:pPr marL="457200" algn="just"/>
            <a:r>
              <a:rPr lang="es-ES" sz="1500" dirty="0">
                <a:solidFill>
                  <a:srgbClr val="000000"/>
                </a:solidFill>
                <a:effectLst/>
                <a:latin typeface="HelveticaNeueLT Pro 45 Lt" panose="020B0403020202020204" pitchFamily="34" charset="0"/>
                <a:ea typeface="Times New Roman" panose="02020603050405020304" pitchFamily="18" charset="0"/>
                <a:cs typeface="Calibri" panose="020F0502020204030204" pitchFamily="34" charset="0"/>
              </a:rPr>
              <a:t> </a:t>
            </a:r>
            <a:endParaRPr lang="es-ES" sz="1500" dirty="0">
              <a:effectLst/>
              <a:latin typeface="HelveticaNeueLT Pro 45 Lt" panose="020B0403020202020204" pitchFamily="34" charset="0"/>
              <a:ea typeface="Calibri" panose="020F0502020204030204" pitchFamily="34" charset="0"/>
            </a:endParaRPr>
          </a:p>
        </p:txBody>
      </p:sp>
      <p:sp>
        <p:nvSpPr>
          <p:cNvPr id="4" name="CuadroTexto 3">
            <a:extLst>
              <a:ext uri="{FF2B5EF4-FFF2-40B4-BE49-F238E27FC236}">
                <a16:creationId xmlns:a16="http://schemas.microsoft.com/office/drawing/2014/main" id="{AF61C73F-1BCC-4CDC-056B-F60F65CC23EE}"/>
              </a:ext>
            </a:extLst>
          </p:cNvPr>
          <p:cNvSpPr txBox="1"/>
          <p:nvPr/>
        </p:nvSpPr>
        <p:spPr>
          <a:xfrm>
            <a:off x="1124312" y="2744614"/>
            <a:ext cx="9543688" cy="672748"/>
          </a:xfrm>
          <a:prstGeom prst="rect">
            <a:avLst/>
          </a:prstGeom>
          <a:noFill/>
        </p:spPr>
        <p:txBody>
          <a:bodyPr wrap="square">
            <a:spAutoFit/>
          </a:bodyPr>
          <a:lstStyle/>
          <a:p>
            <a:pPr algn="just">
              <a:lnSpc>
                <a:spcPct val="107000"/>
              </a:lnSpc>
              <a:spcAft>
                <a:spcPts val="800"/>
              </a:spcAft>
            </a:pPr>
            <a:r>
              <a:rPr lang="es-ES" sz="1500" b="1" kern="0" dirty="0">
                <a:solidFill>
                  <a:srgbClr val="DA291C"/>
                </a:solidFill>
                <a:effectLst/>
                <a:latin typeface="HelveticaNeueLT Pro 45 Lt" panose="020B0403020202020204" pitchFamily="34" charset="0"/>
                <a:ea typeface="Times New Roman" panose="02020603050405020304" pitchFamily="18" charset="0"/>
                <a:cs typeface="Calibri" panose="020F0502020204030204" pitchFamily="34" charset="0"/>
              </a:rPr>
              <a:t>FECHAS DE PROPUESTA: </a:t>
            </a:r>
            <a:r>
              <a:rPr lang="es-ES" sz="1500" b="1" dirty="0">
                <a:solidFill>
                  <a:srgbClr val="000000"/>
                </a:solidFill>
                <a:latin typeface="HelveticaNeueLT Pro 45 Lt" panose="020B0403020202020204" pitchFamily="34" charset="0"/>
                <a:cs typeface="Calibri" panose="020F0502020204030204" pitchFamily="34" charset="0"/>
              </a:rPr>
              <a:t>Fechas durante las cuales se tramita el gasto de la propuesta.</a:t>
            </a:r>
          </a:p>
          <a:p>
            <a:pPr marL="457200" algn="just"/>
            <a:r>
              <a:rPr lang="es-ES" sz="1500" dirty="0">
                <a:solidFill>
                  <a:srgbClr val="000000"/>
                </a:solidFill>
                <a:effectLst/>
                <a:latin typeface="HelveticaNeueLT Pro 45 Lt" panose="020B0403020202020204" pitchFamily="34" charset="0"/>
                <a:ea typeface="Times New Roman" panose="02020603050405020304" pitchFamily="18" charset="0"/>
                <a:cs typeface="Calibri" panose="020F0502020204030204" pitchFamily="34" charset="0"/>
              </a:rPr>
              <a:t> </a:t>
            </a:r>
            <a:endParaRPr lang="es-ES" sz="1500" dirty="0">
              <a:effectLst/>
              <a:latin typeface="HelveticaNeueLT Pro 45 Lt" panose="020B0403020202020204" pitchFamily="34" charset="0"/>
              <a:ea typeface="Calibri" panose="020F0502020204030204" pitchFamily="34" charset="0"/>
            </a:endParaRPr>
          </a:p>
        </p:txBody>
      </p:sp>
      <p:sp>
        <p:nvSpPr>
          <p:cNvPr id="6" name="CuadroTexto 5">
            <a:extLst>
              <a:ext uri="{FF2B5EF4-FFF2-40B4-BE49-F238E27FC236}">
                <a16:creationId xmlns:a16="http://schemas.microsoft.com/office/drawing/2014/main" id="{3978EE00-7EB1-8211-DCF8-ACDBD4C48D49}"/>
              </a:ext>
            </a:extLst>
          </p:cNvPr>
          <p:cNvSpPr txBox="1"/>
          <p:nvPr/>
        </p:nvSpPr>
        <p:spPr>
          <a:xfrm>
            <a:off x="1238596" y="5871727"/>
            <a:ext cx="8881438" cy="553998"/>
          </a:xfrm>
          <a:prstGeom prst="rect">
            <a:avLst/>
          </a:prstGeom>
          <a:noFill/>
        </p:spPr>
        <p:txBody>
          <a:bodyPr wrap="square">
            <a:spAutoFit/>
          </a:bodyPr>
          <a:lstStyle/>
          <a:p>
            <a:pPr algn="just"/>
            <a:r>
              <a:rPr lang="es-ES" sz="1500" b="1" dirty="0">
                <a:solidFill>
                  <a:srgbClr val="000000"/>
                </a:solidFill>
                <a:latin typeface="HelveticaNeueLT Pro 45 Lt" panose="020B0403020202020204" pitchFamily="34" charset="0"/>
                <a:cs typeface="Calibri" panose="020F0502020204030204" pitchFamily="34" charset="0"/>
              </a:rPr>
              <a:t>*  </a:t>
            </a:r>
            <a:r>
              <a:rPr lang="es-ES" sz="1200" b="1" i="1" dirty="0">
                <a:solidFill>
                  <a:srgbClr val="000000"/>
                </a:solidFill>
                <a:latin typeface="HelveticaNeueLT Pro 45 Lt" panose="020B0403020202020204" pitchFamily="34" charset="0"/>
                <a:cs typeface="Calibri" panose="020F0502020204030204" pitchFamily="34" charset="0"/>
              </a:rPr>
              <a:t>En </a:t>
            </a:r>
            <a:r>
              <a:rPr lang="es-ES" sz="1200" b="1" i="1" dirty="0">
                <a:solidFill>
                  <a:srgbClr val="FF0000"/>
                </a:solidFill>
                <a:latin typeface="HelveticaNeueLT Pro 45 Lt" panose="020B0403020202020204" pitchFamily="34" charset="0"/>
                <a:cs typeface="Calibri" panose="020F0502020204030204" pitchFamily="34" charset="0"/>
              </a:rPr>
              <a:t>convenios auditables </a:t>
            </a:r>
            <a:r>
              <a:rPr lang="es-ES" sz="1200" b="1" i="1" dirty="0">
                <a:latin typeface="HelveticaNeueLT Pro 45 Lt" panose="020B0403020202020204" pitchFamily="34" charset="0"/>
                <a:cs typeface="Calibri" panose="020F0502020204030204" pitchFamily="34" charset="0"/>
              </a:rPr>
              <a:t>(Actuación Promocional) </a:t>
            </a:r>
            <a:r>
              <a:rPr lang="es-ES" sz="1200" b="1" i="1" dirty="0">
                <a:solidFill>
                  <a:srgbClr val="000000"/>
                </a:solidFill>
                <a:latin typeface="HelveticaNeueLT Pro 45 Lt" panose="020B0403020202020204" pitchFamily="34" charset="0"/>
                <a:cs typeface="Calibri" panose="020F0502020204030204" pitchFamily="34" charset="0"/>
              </a:rPr>
              <a:t>con varias actividades: </a:t>
            </a:r>
            <a:r>
              <a:rPr lang="es-ES" sz="1200" i="1" dirty="0">
                <a:solidFill>
                  <a:srgbClr val="000000"/>
                </a:solidFill>
                <a:latin typeface="HelveticaNeueLT Pro 45 Lt" panose="020B0403020202020204" pitchFamily="34" charset="0"/>
                <a:cs typeface="Calibri" panose="020F0502020204030204" pitchFamily="34" charset="0"/>
              </a:rPr>
              <a:t>fecha inicio y fin de la actividad auditada</a:t>
            </a:r>
            <a:r>
              <a:rPr lang="es-ES" sz="1500" dirty="0">
                <a:solidFill>
                  <a:srgbClr val="000000"/>
                </a:solidFill>
                <a:latin typeface="HelveticaNeueLT Pro 45 Lt" panose="020B0403020202020204" pitchFamily="34" charset="0"/>
                <a:cs typeface="Calibri" panose="020F0502020204030204" pitchFamily="34" charset="0"/>
              </a:rPr>
              <a:t>.</a:t>
            </a:r>
          </a:p>
          <a:p>
            <a:pPr marL="457200" algn="just"/>
            <a:r>
              <a:rPr lang="es-ES" sz="1500" dirty="0">
                <a:solidFill>
                  <a:srgbClr val="000000"/>
                </a:solidFill>
                <a:effectLst/>
                <a:latin typeface="HelveticaNeueLT Pro 45 Lt" panose="020B0403020202020204" pitchFamily="34" charset="0"/>
                <a:ea typeface="Times New Roman" panose="02020603050405020304" pitchFamily="18" charset="0"/>
                <a:cs typeface="Calibri" panose="020F0502020204030204" pitchFamily="34" charset="0"/>
              </a:rPr>
              <a:t> </a:t>
            </a:r>
            <a:endParaRPr lang="es-ES" sz="1500" dirty="0">
              <a:effectLst/>
              <a:latin typeface="HelveticaNeueLT Pro 45 Lt" panose="020B0403020202020204" pitchFamily="34" charset="0"/>
              <a:ea typeface="Calibri" panose="020F0502020204030204" pitchFamily="34" charset="0"/>
            </a:endParaRPr>
          </a:p>
        </p:txBody>
      </p:sp>
      <p:pic>
        <p:nvPicPr>
          <p:cNvPr id="8" name="Imagen 7">
            <a:extLst>
              <a:ext uri="{FF2B5EF4-FFF2-40B4-BE49-F238E27FC236}">
                <a16:creationId xmlns:a16="http://schemas.microsoft.com/office/drawing/2014/main" id="{D5A7A0D2-A684-6664-6857-CA022DA06081}"/>
              </a:ext>
            </a:extLst>
          </p:cNvPr>
          <p:cNvPicPr>
            <a:picLocks noChangeAspect="1"/>
          </p:cNvPicPr>
          <p:nvPr/>
        </p:nvPicPr>
        <p:blipFill>
          <a:blip r:embed="rId2"/>
          <a:stretch>
            <a:fillRect/>
          </a:stretch>
        </p:blipFill>
        <p:spPr>
          <a:xfrm>
            <a:off x="1238596" y="3235734"/>
            <a:ext cx="8159758" cy="2561011"/>
          </a:xfrm>
          <a:prstGeom prst="rect">
            <a:avLst/>
          </a:prstGeom>
        </p:spPr>
      </p:pic>
      <p:sp>
        <p:nvSpPr>
          <p:cNvPr id="5" name="CuadroTexto 4">
            <a:extLst>
              <a:ext uri="{FF2B5EF4-FFF2-40B4-BE49-F238E27FC236}">
                <a16:creationId xmlns:a16="http://schemas.microsoft.com/office/drawing/2014/main" id="{37B4C70C-3F53-9D74-9B1A-15C6BAE317F0}"/>
              </a:ext>
            </a:extLst>
          </p:cNvPr>
          <p:cNvSpPr txBox="1"/>
          <p:nvPr/>
        </p:nvSpPr>
        <p:spPr>
          <a:xfrm>
            <a:off x="0" y="6550223"/>
            <a:ext cx="401955" cy="307777"/>
          </a:xfrm>
          <a:prstGeom prst="rect">
            <a:avLst/>
          </a:prstGeom>
          <a:noFill/>
        </p:spPr>
        <p:txBody>
          <a:bodyPr wrap="square" rtlCol="0">
            <a:spAutoFit/>
          </a:bodyPr>
          <a:lstStyle/>
          <a:p>
            <a:fld id="{877EEE57-EAA5-4C02-9388-8BBF5CA1C0AE}" type="slidenum">
              <a:rPr lang="es-ES" sz="1400" smtClean="0">
                <a:solidFill>
                  <a:schemeClr val="bg1"/>
                </a:solidFill>
                <a:latin typeface="HelveticaNeueLT Pro 45 Lt" panose="020B0403020202020204" pitchFamily="34" charset="0"/>
              </a:rPr>
              <a:t>9</a:t>
            </a:fld>
            <a:endParaRPr lang="es-ES" sz="1400" dirty="0">
              <a:solidFill>
                <a:schemeClr val="bg1"/>
              </a:solidFill>
              <a:latin typeface="HelveticaNeueLT Pro 45 Lt" panose="020B0403020202020204" pitchFamily="34" charset="0"/>
            </a:endParaRPr>
          </a:p>
        </p:txBody>
      </p:sp>
    </p:spTree>
    <p:extLst>
      <p:ext uri="{BB962C8B-B14F-4D97-AF65-F5344CB8AC3E}">
        <p14:creationId xmlns:p14="http://schemas.microsoft.com/office/powerpoint/2010/main" val="4206279490"/>
      </p:ext>
    </p:extLst>
  </p:cSld>
  <p:clrMapOvr>
    <a:masterClrMapping/>
  </p:clrMapOvr>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ersonalizado 1">
      <a:majorFont>
        <a:latin typeface="HelveticaNeueLT Pro 45 L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Personalizado 1">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iseño personalizado">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DE4E9FFE49F2545A1D93D2A8C3FFDFB" ma:contentTypeVersion="15" ma:contentTypeDescription="Crear nuevo documento." ma:contentTypeScope="" ma:versionID="585e33f9a1193bed523c6aafa16b21f5">
  <xsd:schema xmlns:xsd="http://www.w3.org/2001/XMLSchema" xmlns:xs="http://www.w3.org/2001/XMLSchema" xmlns:p="http://schemas.microsoft.com/office/2006/metadata/properties" xmlns:ns2="30c9eb9c-5653-4d7b-b6a9-d96fd3d601cc" xmlns:ns3="7f598836-127e-42e6-98f0-78b144f8d1c6" targetNamespace="http://schemas.microsoft.com/office/2006/metadata/properties" ma:root="true" ma:fieldsID="406bb32d98d11780ebf3fdd4c52ddb97" ns2:_="" ns3:_="">
    <xsd:import namespace="30c9eb9c-5653-4d7b-b6a9-d96fd3d601cc"/>
    <xsd:import namespace="7f598836-127e-42e6-98f0-78b144f8d1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9eb9c-5653-4d7b-b6a9-d96fd3d601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736f5365-a4c5-48e1-ab30-db633f6837f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598836-127e-42e6-98f0-78b144f8d1c6"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eea47296-7007-472d-b19b-122fd7f6547d}" ma:internalName="TaxCatchAll" ma:showField="CatchAllData" ma:web="7f598836-127e-42e6-98f0-78b144f8d1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0c9eb9c-5653-4d7b-b6a9-d96fd3d601cc">
      <Terms xmlns="http://schemas.microsoft.com/office/infopath/2007/PartnerControls"/>
    </lcf76f155ced4ddcb4097134ff3c332f>
    <TaxCatchAll xmlns="7f598836-127e-42e6-98f0-78b144f8d1c6" xsi:nil="true"/>
  </documentManagement>
</p:properties>
</file>

<file path=customXml/itemProps1.xml><?xml version="1.0" encoding="utf-8"?>
<ds:datastoreItem xmlns:ds="http://schemas.openxmlformats.org/officeDocument/2006/customXml" ds:itemID="{3323E10D-0F09-481C-93C7-B5261E23BB98}"/>
</file>

<file path=customXml/itemProps2.xml><?xml version="1.0" encoding="utf-8"?>
<ds:datastoreItem xmlns:ds="http://schemas.openxmlformats.org/officeDocument/2006/customXml" ds:itemID="{AED12613-2869-4FBD-A064-96DCDA83A00E}"/>
</file>

<file path=customXml/itemProps3.xml><?xml version="1.0" encoding="utf-8"?>
<ds:datastoreItem xmlns:ds="http://schemas.openxmlformats.org/officeDocument/2006/customXml" ds:itemID="{B7757286-9311-4BD3-A5F6-603DF9D690DF}"/>
</file>

<file path=docProps/app.xml><?xml version="1.0" encoding="utf-8"?>
<Properties xmlns="http://schemas.openxmlformats.org/officeDocument/2006/extended-properties" xmlns:vt="http://schemas.openxmlformats.org/officeDocument/2006/docPropsVTypes">
  <TotalTime>1941</TotalTime>
  <Words>2691</Words>
  <Application>Microsoft Office PowerPoint</Application>
  <PresentationFormat>Panorámica</PresentationFormat>
  <Paragraphs>409</Paragraphs>
  <Slides>46</Slides>
  <Notes>1</Notes>
  <HiddenSlides>0</HiddenSlides>
  <MMClips>0</MMClips>
  <ScaleCrop>false</ScaleCrop>
  <HeadingPairs>
    <vt:vector size="6" baseType="variant">
      <vt:variant>
        <vt:lpstr>Fuentes usadas</vt:lpstr>
      </vt:variant>
      <vt:variant>
        <vt:i4>9</vt:i4>
      </vt:variant>
      <vt:variant>
        <vt:lpstr>Tema</vt:lpstr>
      </vt:variant>
      <vt:variant>
        <vt:i4>7</vt:i4>
      </vt:variant>
      <vt:variant>
        <vt:lpstr>Títulos de diapositiva</vt:lpstr>
      </vt:variant>
      <vt:variant>
        <vt:i4>46</vt:i4>
      </vt:variant>
    </vt:vector>
  </HeadingPairs>
  <TitlesOfParts>
    <vt:vector size="62" baseType="lpstr">
      <vt:lpstr>Arial</vt:lpstr>
      <vt:lpstr>Calibri</vt:lpstr>
      <vt:lpstr>Courier New</vt:lpstr>
      <vt:lpstr>Georgia</vt:lpstr>
      <vt:lpstr>HelveticaNeueLT Pro 45 Lt</vt:lpstr>
      <vt:lpstr>HelveticaNeueLT Pro 75 Bd (Títulos)</vt:lpstr>
      <vt:lpstr>HelveticaNeueLT Std</vt:lpstr>
      <vt:lpstr>HelveticaNeueLT Std Lt</vt:lpstr>
      <vt:lpstr>Wingdings</vt:lpstr>
      <vt:lpstr>Tema de Office</vt:lpstr>
      <vt:lpstr>Diseño personalizado</vt:lpstr>
      <vt:lpstr>1_Diseño personalizado</vt:lpstr>
      <vt:lpstr>3_Diseño personalizado</vt:lpstr>
      <vt:lpstr>2_Diseño personalizado</vt:lpstr>
      <vt:lpstr>4_Diseño personalizado</vt:lpstr>
      <vt:lpstr>5_Diseño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2.3. COMENTARIOS DE PROPUESTA Y DE GASTO   </vt:lpstr>
      <vt:lpstr>2.3. COMENTARIOS DE PROPUESTA Y DE GASTO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Castillo Muñoz, Ines</dc:creator>
  <cp:lastModifiedBy>Barquín Setién, Jesús</cp:lastModifiedBy>
  <cp:revision>141</cp:revision>
  <cp:lastPrinted>2024-05-07T08:27:06Z</cp:lastPrinted>
  <dcterms:created xsi:type="dcterms:W3CDTF">2020-10-29T09:02:38Z</dcterms:created>
  <dcterms:modified xsi:type="dcterms:W3CDTF">2025-11-27T12:39:02Z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0x0101000DE4E9FFE49F2545A1D93D2A8C3FFDFB</vt:lpwstr>
  </property>
</Properties>
</file>