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64.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96" r:id="rId3"/>
    <p:sldMasterId id="2147483684" r:id="rId4"/>
    <p:sldMasterId id="2147483708" r:id="rId5"/>
    <p:sldMasterId id="2147483720" r:id="rId6"/>
    <p:sldMasterId id="2147483732" r:id="rId7"/>
    <p:sldMasterId id="2147483744" r:id="rId8"/>
  </p:sldMasterIdLst>
  <p:notesMasterIdLst>
    <p:notesMasterId r:id="rId22"/>
  </p:notesMasterIdLst>
  <p:sldIdLst>
    <p:sldId id="256" r:id="rId9"/>
    <p:sldId id="289" r:id="rId10"/>
    <p:sldId id="334" r:id="rId11"/>
    <p:sldId id="401" r:id="rId12"/>
    <p:sldId id="341" r:id="rId13"/>
    <p:sldId id="404" r:id="rId14"/>
    <p:sldId id="344" r:id="rId15"/>
    <p:sldId id="405" r:id="rId16"/>
    <p:sldId id="408" r:id="rId17"/>
    <p:sldId id="406" r:id="rId18"/>
    <p:sldId id="407" r:id="rId19"/>
    <p:sldId id="409" r:id="rId20"/>
    <p:sldId id="293" r:id="rId21"/>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0EA0E09-3B6C-44D4-82E5-1E416B89F52A}">
          <p14:sldIdLst>
            <p14:sldId id="256"/>
            <p14:sldId id="289"/>
            <p14:sldId id="334"/>
            <p14:sldId id="401"/>
            <p14:sldId id="341"/>
            <p14:sldId id="404"/>
            <p14:sldId id="344"/>
            <p14:sldId id="405"/>
            <p14:sldId id="408"/>
            <p14:sldId id="406"/>
            <p14:sldId id="407"/>
            <p14:sldId id="409"/>
            <p14:sldId id="293"/>
          </p14:sldIdLst>
        </p14:section>
        <p14:section name="Sección sin título" id="{47896936-2923-4536-89F8-7BCF8744054B}">
          <p14:sldIdLst/>
        </p14:section>
      </p14:sectionLst>
    </p:ext>
    <p:ext uri="{EFAFB233-063F-42B5-8137-9DF3F51BA10A}">
      <p15:sldGuideLst xmlns:p15="http://schemas.microsoft.com/office/powerpoint/2012/main">
        <p15:guide id="1" orient="horz" pos="1071" userDrawn="1">
          <p15:clr>
            <a:srgbClr val="A4A3A4"/>
          </p15:clr>
        </p15:guide>
        <p15:guide id="2" pos="21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ña Mateos, María" initials="PMM" lastIdx="1" clrIdx="0">
    <p:extLst>
      <p:ext uri="{19B8F6BF-5375-455C-9EA6-DF929625EA0E}">
        <p15:presenceInfo xmlns:p15="http://schemas.microsoft.com/office/powerpoint/2012/main" userId="S::P1362@icex.es::34737be4-ebdc-4f8d-866c-9bdbe46f47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B2A"/>
    <a:srgbClr val="9D9A9D"/>
    <a:srgbClr val="E85515"/>
    <a:srgbClr val="8198C5"/>
    <a:srgbClr val="595959"/>
    <a:srgbClr val="FECB02"/>
    <a:srgbClr val="6AC5D5"/>
    <a:srgbClr val="9ED9E4"/>
    <a:srgbClr val="454E53"/>
    <a:srgbClr val="FEC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57" autoAdjust="0"/>
    <p:restoredTop sz="94660"/>
  </p:normalViewPr>
  <p:slideViewPr>
    <p:cSldViewPr snapToGrid="0">
      <p:cViewPr varScale="1">
        <p:scale>
          <a:sx n="112" d="100"/>
          <a:sy n="112" d="100"/>
        </p:scale>
        <p:origin x="462" y="78"/>
      </p:cViewPr>
      <p:guideLst>
        <p:guide orient="horz" pos="1071"/>
        <p:guide pos="211"/>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28" Type="http://schemas.openxmlformats.org/officeDocument/2006/relationships/customXml" Target="../customXml/item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53C735-B443-4C99-AF50-0D8714FD1DD0}"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s-ES"/>
        </a:p>
      </dgm:t>
    </dgm:pt>
    <dgm:pt modelId="{82A67D7C-376D-4D3B-935C-850CFA4DBB56}">
      <dgm:prSet phldrT="[Texto]"/>
      <dgm:spPr/>
      <dgm:t>
        <a:bodyPr/>
        <a:lstStyle/>
        <a:p>
          <a:r>
            <a:rPr lang="es-ES" dirty="0"/>
            <a:t>Ofecome</a:t>
          </a:r>
        </a:p>
      </dgm:t>
    </dgm:pt>
    <dgm:pt modelId="{01208AAB-195A-46A2-8565-A105B55AA1B0}" type="parTrans" cxnId="{92FA6327-4A4C-41EA-8359-9490BA7873D9}">
      <dgm:prSet/>
      <dgm:spPr/>
      <dgm:t>
        <a:bodyPr/>
        <a:lstStyle/>
        <a:p>
          <a:endParaRPr lang="es-ES"/>
        </a:p>
      </dgm:t>
    </dgm:pt>
    <dgm:pt modelId="{9583052B-DABB-4545-A9B5-024C1F49E1F5}" type="sibTrans" cxnId="{92FA6327-4A4C-41EA-8359-9490BA7873D9}">
      <dgm:prSet/>
      <dgm:spPr/>
      <dgm:t>
        <a:bodyPr/>
        <a:lstStyle/>
        <a:p>
          <a:endParaRPr lang="es-ES"/>
        </a:p>
      </dgm:t>
    </dgm:pt>
    <dgm:pt modelId="{5C7C358A-F4F8-43BE-B8CB-DBD43E36F9AD}">
      <dgm:prSet phldrT="[Texto]"/>
      <dgm:spPr>
        <a:noFill/>
        <a:ln>
          <a:solidFill>
            <a:schemeClr val="accent6">
              <a:lumMod val="75000"/>
              <a:alpha val="90000"/>
            </a:schemeClr>
          </a:solidFill>
        </a:ln>
      </dgm:spPr>
      <dgm:t>
        <a:bodyPr/>
        <a:lstStyle/>
        <a:p>
          <a:endParaRPr lang="es-ES" dirty="0"/>
        </a:p>
        <a:p>
          <a:endParaRPr lang="es-ES" dirty="0"/>
        </a:p>
        <a:p>
          <a:r>
            <a:rPr lang="es-ES" dirty="0"/>
            <a:t>OP provisional</a:t>
          </a:r>
        </a:p>
      </dgm:t>
    </dgm:pt>
    <dgm:pt modelId="{BACB487C-D59F-4C61-8862-C8F1F51F478A}" type="parTrans" cxnId="{ADFB4F19-6D7D-43C3-A861-A7760DD46128}">
      <dgm:prSet/>
      <dgm:spPr/>
      <dgm:t>
        <a:bodyPr/>
        <a:lstStyle/>
        <a:p>
          <a:endParaRPr lang="es-ES"/>
        </a:p>
      </dgm:t>
    </dgm:pt>
    <dgm:pt modelId="{62388A87-84E4-4A16-AB8E-16554097F0A8}" type="sibTrans" cxnId="{ADFB4F19-6D7D-43C3-A861-A7760DD46128}">
      <dgm:prSet/>
      <dgm:spPr/>
      <dgm:t>
        <a:bodyPr/>
        <a:lstStyle/>
        <a:p>
          <a:endParaRPr lang="es-ES"/>
        </a:p>
      </dgm:t>
    </dgm:pt>
    <dgm:pt modelId="{F9F7EF29-8282-48E3-A6DA-AA7B9363E95F}">
      <dgm:prSet phldrT="[Texto]"/>
      <dgm:spPr/>
      <dgm:t>
        <a:bodyPr/>
        <a:lstStyle/>
        <a:p>
          <a:r>
            <a:rPr lang="es-ES" dirty="0"/>
            <a:t>Libros registro ICEX</a:t>
          </a:r>
        </a:p>
      </dgm:t>
    </dgm:pt>
    <dgm:pt modelId="{C2563338-6A87-4958-89A5-2D9EFD3D6979}" type="parTrans" cxnId="{A6A55E96-3F2D-4931-9B97-EED6D84DBC07}">
      <dgm:prSet/>
      <dgm:spPr/>
      <dgm:t>
        <a:bodyPr/>
        <a:lstStyle/>
        <a:p>
          <a:endParaRPr lang="es-ES"/>
        </a:p>
      </dgm:t>
    </dgm:pt>
    <dgm:pt modelId="{97D41E26-286B-45AD-B986-E57ECF51A3C3}" type="sibTrans" cxnId="{A6A55E96-3F2D-4931-9B97-EED6D84DBC07}">
      <dgm:prSet/>
      <dgm:spPr/>
      <dgm:t>
        <a:bodyPr/>
        <a:lstStyle/>
        <a:p>
          <a:endParaRPr lang="es-ES"/>
        </a:p>
      </dgm:t>
    </dgm:pt>
    <dgm:pt modelId="{E7769523-7E8F-445B-8478-DAC68EE54208}">
      <dgm:prSet phldrT="[Texto]" custT="1"/>
      <dgm:spPr>
        <a:noFill/>
        <a:ln w="12700" cap="flat" cmpd="sng" algn="ctr">
          <a:solidFill>
            <a:srgbClr val="B22600">
              <a:lumMod val="75000"/>
              <a:alpha val="90000"/>
            </a:srgbClr>
          </a:solidFill>
          <a:prstDash val="solid"/>
          <a:miter lim="800000"/>
        </a:ln>
        <a:effectLst/>
      </dgm:spPr>
      <dgm:t>
        <a:bodyPr spcFirstLastPara="0" vert="horz" wrap="square" lIns="45720" tIns="11430" rIns="22860" bIns="11430" numCol="1" spcCol="1270" anchor="ctr" anchorCtr="0"/>
        <a:lstStyle/>
        <a:p>
          <a:pPr marL="0" lvl="0" algn="ctr" defTabSz="800100">
            <a:lnSpc>
              <a:spcPct val="90000"/>
            </a:lnSpc>
            <a:spcBef>
              <a:spcPct val="0"/>
            </a:spcBef>
            <a:spcAft>
              <a:spcPct val="35000"/>
            </a:spcAft>
            <a:buNone/>
          </a:pPr>
          <a:endParaRPr lang="es-ES" sz="1800" kern="1200" dirty="0">
            <a:solidFill>
              <a:prstClr val="black">
                <a:hueOff val="0"/>
                <a:satOff val="0"/>
                <a:lumOff val="0"/>
                <a:alphaOff val="0"/>
              </a:prstClr>
            </a:solidFill>
            <a:latin typeface="Calibri" panose="020F0502020204030204"/>
            <a:ea typeface="+mn-ea"/>
            <a:cs typeface="+mn-cs"/>
          </a:endParaRPr>
        </a:p>
        <a:p>
          <a:pPr marL="0" lvl="0" algn="ctr" defTabSz="800100">
            <a:lnSpc>
              <a:spcPct val="90000"/>
            </a:lnSpc>
            <a:spcBef>
              <a:spcPct val="0"/>
            </a:spcBef>
            <a:spcAft>
              <a:spcPct val="35000"/>
            </a:spcAft>
            <a:buNone/>
          </a:pPr>
          <a:endParaRPr lang="es-ES" sz="1800" kern="1200" dirty="0">
            <a:solidFill>
              <a:prstClr val="black">
                <a:hueOff val="0"/>
                <a:satOff val="0"/>
                <a:lumOff val="0"/>
                <a:alphaOff val="0"/>
              </a:prstClr>
            </a:solidFill>
            <a:latin typeface="Calibri" panose="020F0502020204030204"/>
            <a:ea typeface="+mn-ea"/>
            <a:cs typeface="+mn-cs"/>
          </a:endParaRPr>
        </a:p>
        <a:p>
          <a:pPr marL="0" lvl="0" algn="ctr" defTabSz="800100">
            <a:lnSpc>
              <a:spcPct val="90000"/>
            </a:lnSpc>
            <a:spcBef>
              <a:spcPct val="0"/>
            </a:spcBef>
            <a:spcAft>
              <a:spcPct val="35000"/>
            </a:spcAft>
            <a:buNone/>
          </a:pPr>
          <a:r>
            <a:rPr lang="es-ES" sz="1600" kern="1200" dirty="0">
              <a:solidFill>
                <a:prstClr val="black">
                  <a:hueOff val="0"/>
                  <a:satOff val="0"/>
                  <a:lumOff val="0"/>
                  <a:alphaOff val="0"/>
                </a:prstClr>
              </a:solidFill>
              <a:latin typeface="Calibri" panose="020F0502020204030204"/>
              <a:ea typeface="+mn-ea"/>
              <a:cs typeface="+mn-cs"/>
            </a:rPr>
            <a:t>OP definitiva</a:t>
          </a:r>
        </a:p>
      </dgm:t>
    </dgm:pt>
    <dgm:pt modelId="{21127A56-C562-4554-AB68-3832F335CCA3}" type="parTrans" cxnId="{6C1EC755-D4DD-4627-B9F1-AD096CF88934}">
      <dgm:prSet/>
      <dgm:spPr/>
      <dgm:t>
        <a:bodyPr/>
        <a:lstStyle/>
        <a:p>
          <a:endParaRPr lang="es-ES"/>
        </a:p>
      </dgm:t>
    </dgm:pt>
    <dgm:pt modelId="{37AE360C-85FB-4031-94C3-D3C783004785}" type="sibTrans" cxnId="{6C1EC755-D4DD-4627-B9F1-AD096CF88934}">
      <dgm:prSet/>
      <dgm:spPr/>
      <dgm:t>
        <a:bodyPr/>
        <a:lstStyle/>
        <a:p>
          <a:endParaRPr lang="es-ES"/>
        </a:p>
      </dgm:t>
    </dgm:pt>
    <dgm:pt modelId="{721C9DFD-0ECF-4EA0-B102-78D06E88AF16}">
      <dgm:prSet phldrT="[Texto]"/>
      <dgm:spPr/>
      <dgm:t>
        <a:bodyPr/>
        <a:lstStyle/>
        <a:p>
          <a:r>
            <a:rPr lang="es-ES" dirty="0"/>
            <a:t>SII Agencia Tributaria</a:t>
          </a:r>
        </a:p>
      </dgm:t>
    </dgm:pt>
    <dgm:pt modelId="{A46E37B6-3756-4B14-BD28-AF4931182774}" type="parTrans" cxnId="{C02D3307-ED03-42ED-B67F-281068974D23}">
      <dgm:prSet/>
      <dgm:spPr/>
      <dgm:t>
        <a:bodyPr/>
        <a:lstStyle/>
        <a:p>
          <a:endParaRPr lang="es-ES"/>
        </a:p>
      </dgm:t>
    </dgm:pt>
    <dgm:pt modelId="{05876C2D-BD8F-4A20-912F-C6C0378CF019}" type="sibTrans" cxnId="{C02D3307-ED03-42ED-B67F-281068974D23}">
      <dgm:prSet/>
      <dgm:spPr/>
      <dgm:t>
        <a:bodyPr/>
        <a:lstStyle/>
        <a:p>
          <a:endParaRPr lang="es-ES"/>
        </a:p>
      </dgm:t>
    </dgm:pt>
    <dgm:pt modelId="{571C40C2-DC1F-4911-B4EE-02764DA0C983}">
      <dgm:prSet phldrT="[Texto]" custT="1"/>
      <dgm:spPr>
        <a:noFill/>
        <a:ln w="12700" cap="flat" cmpd="sng" algn="ctr">
          <a:solidFill>
            <a:srgbClr val="B22600">
              <a:lumMod val="75000"/>
              <a:alpha val="90000"/>
            </a:srgbClr>
          </a:solidFill>
          <a:prstDash val="solid"/>
          <a:miter lim="800000"/>
        </a:ln>
        <a:effectLst/>
      </dgm:spPr>
      <dgm:t>
        <a:bodyPr spcFirstLastPara="0" vert="horz" wrap="square" lIns="45720" tIns="11430" rIns="22860" bIns="11430" numCol="1" spcCol="1270" anchor="ctr" anchorCtr="0"/>
        <a:lstStyle/>
        <a:p>
          <a:pPr marL="0" lvl="0" indent="-171450" algn="ctr" defTabSz="800100">
            <a:lnSpc>
              <a:spcPct val="90000"/>
            </a:lnSpc>
            <a:spcBef>
              <a:spcPct val="0"/>
            </a:spcBef>
            <a:spcAft>
              <a:spcPct val="35000"/>
            </a:spcAft>
            <a:buNone/>
          </a:pPr>
          <a:endParaRPr lang="es-ES" sz="1200" kern="1200" dirty="0">
            <a:solidFill>
              <a:prstClr val="black">
                <a:hueOff val="0"/>
                <a:satOff val="0"/>
                <a:lumOff val="0"/>
                <a:alphaOff val="0"/>
              </a:prstClr>
            </a:solidFill>
            <a:latin typeface="Calibri" panose="020F0502020204030204"/>
            <a:ea typeface="+mn-ea"/>
            <a:cs typeface="+mn-cs"/>
          </a:endParaRPr>
        </a:p>
        <a:p>
          <a:pPr marL="0" lvl="0" indent="-171450" algn="ctr" defTabSz="800100">
            <a:lnSpc>
              <a:spcPct val="90000"/>
            </a:lnSpc>
            <a:spcBef>
              <a:spcPct val="0"/>
            </a:spcBef>
            <a:spcAft>
              <a:spcPct val="35000"/>
            </a:spcAft>
            <a:buNone/>
          </a:pPr>
          <a:endParaRPr lang="es-ES" sz="1200" kern="1200" dirty="0">
            <a:solidFill>
              <a:prstClr val="black">
                <a:hueOff val="0"/>
                <a:satOff val="0"/>
                <a:lumOff val="0"/>
                <a:alphaOff val="0"/>
              </a:prstClr>
            </a:solidFill>
            <a:latin typeface="Calibri" panose="020F0502020204030204"/>
            <a:ea typeface="+mn-ea"/>
            <a:cs typeface="+mn-cs"/>
          </a:endParaRPr>
        </a:p>
        <a:p>
          <a:pPr marL="0" lvl="0" indent="-171450" algn="ctr" defTabSz="800100">
            <a:lnSpc>
              <a:spcPct val="90000"/>
            </a:lnSpc>
            <a:spcBef>
              <a:spcPct val="0"/>
            </a:spcBef>
            <a:spcAft>
              <a:spcPct val="35000"/>
            </a:spcAft>
            <a:buNone/>
          </a:pPr>
          <a:endParaRPr lang="es-ES" sz="1200" kern="1200" dirty="0">
            <a:solidFill>
              <a:prstClr val="black">
                <a:hueOff val="0"/>
                <a:satOff val="0"/>
                <a:lumOff val="0"/>
                <a:alphaOff val="0"/>
              </a:prstClr>
            </a:solidFill>
            <a:latin typeface="Calibri" panose="020F0502020204030204"/>
            <a:ea typeface="+mn-ea"/>
            <a:cs typeface="+mn-cs"/>
          </a:endParaRPr>
        </a:p>
        <a:p>
          <a:pPr marL="0" lvl="0" indent="-171450" algn="ctr" defTabSz="800100">
            <a:lnSpc>
              <a:spcPct val="90000"/>
            </a:lnSpc>
            <a:spcBef>
              <a:spcPct val="0"/>
            </a:spcBef>
            <a:spcAft>
              <a:spcPct val="35000"/>
            </a:spcAft>
            <a:buNone/>
          </a:pPr>
          <a:r>
            <a:rPr lang="es-ES" sz="1200" kern="1200" dirty="0">
              <a:solidFill>
                <a:prstClr val="black">
                  <a:hueOff val="0"/>
                  <a:satOff val="0"/>
                  <a:lumOff val="0"/>
                  <a:alphaOff val="0"/>
                </a:prstClr>
              </a:solidFill>
              <a:latin typeface="Calibri" panose="020F0502020204030204"/>
              <a:ea typeface="+mn-ea"/>
              <a:cs typeface="+mn-cs"/>
            </a:rPr>
            <a:t>Presentación de modelos tributarios</a:t>
          </a:r>
        </a:p>
      </dgm:t>
    </dgm:pt>
    <dgm:pt modelId="{FC1D98FB-5D87-4A67-B6BE-BB2A95CADC3A}" type="parTrans" cxnId="{5493F017-6727-44AF-8573-385F54912CF6}">
      <dgm:prSet/>
      <dgm:spPr/>
      <dgm:t>
        <a:bodyPr/>
        <a:lstStyle/>
        <a:p>
          <a:endParaRPr lang="es-ES"/>
        </a:p>
      </dgm:t>
    </dgm:pt>
    <dgm:pt modelId="{583D30C6-01D1-4D04-96A7-B7288AAF0C08}" type="sibTrans" cxnId="{5493F017-6727-44AF-8573-385F54912CF6}">
      <dgm:prSet/>
      <dgm:spPr/>
      <dgm:t>
        <a:bodyPr/>
        <a:lstStyle/>
        <a:p>
          <a:endParaRPr lang="es-ES"/>
        </a:p>
      </dgm:t>
    </dgm:pt>
    <dgm:pt modelId="{1CC3B3B5-54E6-47F0-B69A-FBC4D13C1D63}" type="pres">
      <dgm:prSet presAssocID="{6553C735-B443-4C99-AF50-0D8714FD1DD0}" presName="theList" presStyleCnt="0">
        <dgm:presLayoutVars>
          <dgm:dir/>
          <dgm:animLvl val="lvl"/>
          <dgm:resizeHandles val="exact"/>
        </dgm:presLayoutVars>
      </dgm:prSet>
      <dgm:spPr/>
    </dgm:pt>
    <dgm:pt modelId="{EDE8EA45-9666-470F-8BAA-18CB238B57A8}" type="pres">
      <dgm:prSet presAssocID="{82A67D7C-376D-4D3B-935C-850CFA4DBB56}" presName="compNode" presStyleCnt="0"/>
      <dgm:spPr/>
    </dgm:pt>
    <dgm:pt modelId="{6B9BF948-E2FE-400C-8827-937B527113BB}" type="pres">
      <dgm:prSet presAssocID="{82A67D7C-376D-4D3B-935C-850CFA4DBB56}" presName="noGeometry" presStyleCnt="0"/>
      <dgm:spPr/>
    </dgm:pt>
    <dgm:pt modelId="{8CB9E4A5-3459-4B06-A358-9EA98338F75F}" type="pres">
      <dgm:prSet presAssocID="{82A67D7C-376D-4D3B-935C-850CFA4DBB56}" presName="childTextVisible" presStyleLbl="bgAccFollowNode1" presStyleIdx="0" presStyleCnt="3">
        <dgm:presLayoutVars>
          <dgm:bulletEnabled val="1"/>
        </dgm:presLayoutVars>
      </dgm:prSet>
      <dgm:spPr/>
    </dgm:pt>
    <dgm:pt modelId="{F209A167-C4E8-4BA4-B9E6-E5F09CDCCA54}" type="pres">
      <dgm:prSet presAssocID="{82A67D7C-376D-4D3B-935C-850CFA4DBB56}" presName="childTextHidden" presStyleLbl="bgAccFollowNode1" presStyleIdx="0" presStyleCnt="3"/>
      <dgm:spPr/>
    </dgm:pt>
    <dgm:pt modelId="{8112D8B7-1ECC-486E-9A47-0E4E6BD4B748}" type="pres">
      <dgm:prSet presAssocID="{82A67D7C-376D-4D3B-935C-850CFA4DBB56}" presName="parentText" presStyleLbl="node1" presStyleIdx="0" presStyleCnt="3">
        <dgm:presLayoutVars>
          <dgm:chMax val="1"/>
          <dgm:bulletEnabled val="1"/>
        </dgm:presLayoutVars>
      </dgm:prSet>
      <dgm:spPr/>
    </dgm:pt>
    <dgm:pt modelId="{A43C2BC7-8ED2-45C9-A04F-48B3EEBDACBD}" type="pres">
      <dgm:prSet presAssocID="{82A67D7C-376D-4D3B-935C-850CFA4DBB56}" presName="aSpace" presStyleCnt="0"/>
      <dgm:spPr/>
    </dgm:pt>
    <dgm:pt modelId="{B4CB0B6D-569C-4707-B7B0-008DA4DC002A}" type="pres">
      <dgm:prSet presAssocID="{F9F7EF29-8282-48E3-A6DA-AA7B9363E95F}" presName="compNode" presStyleCnt="0"/>
      <dgm:spPr/>
    </dgm:pt>
    <dgm:pt modelId="{77D3389A-CDC5-497B-A50C-4E4E2739CCF9}" type="pres">
      <dgm:prSet presAssocID="{F9F7EF29-8282-48E3-A6DA-AA7B9363E95F}" presName="noGeometry" presStyleCnt="0"/>
      <dgm:spPr/>
    </dgm:pt>
    <dgm:pt modelId="{D8D3B9C0-FE57-4528-ACC9-E2A9935A00C1}" type="pres">
      <dgm:prSet presAssocID="{F9F7EF29-8282-48E3-A6DA-AA7B9363E95F}" presName="childTextVisible" presStyleLbl="bgAccFollowNode1" presStyleIdx="1" presStyleCnt="3">
        <dgm:presLayoutVars>
          <dgm:bulletEnabled val="1"/>
        </dgm:presLayoutVars>
      </dgm:prSet>
      <dgm:spPr>
        <a:xfrm>
          <a:off x="3278187" y="397680"/>
          <a:ext cx="2095500" cy="1831730"/>
        </a:xfrm>
        <a:prstGeom prst="rightArrow">
          <a:avLst>
            <a:gd name="adj1" fmla="val 70000"/>
            <a:gd name="adj2" fmla="val 50000"/>
          </a:avLst>
        </a:prstGeom>
      </dgm:spPr>
    </dgm:pt>
    <dgm:pt modelId="{C9A0B660-8400-4A71-BACB-650541974707}" type="pres">
      <dgm:prSet presAssocID="{F9F7EF29-8282-48E3-A6DA-AA7B9363E95F}" presName="childTextHidden" presStyleLbl="bgAccFollowNode1" presStyleIdx="1" presStyleCnt="3"/>
      <dgm:spPr/>
    </dgm:pt>
    <dgm:pt modelId="{DAD132EB-9B1F-4972-86CD-A0EC79C75D18}" type="pres">
      <dgm:prSet presAssocID="{F9F7EF29-8282-48E3-A6DA-AA7B9363E95F}" presName="parentText" presStyleLbl="node1" presStyleIdx="1" presStyleCnt="3">
        <dgm:presLayoutVars>
          <dgm:chMax val="1"/>
          <dgm:bulletEnabled val="1"/>
        </dgm:presLayoutVars>
      </dgm:prSet>
      <dgm:spPr/>
    </dgm:pt>
    <dgm:pt modelId="{83C5CB02-F944-45D0-B0F7-3CA6F502C35E}" type="pres">
      <dgm:prSet presAssocID="{F9F7EF29-8282-48E3-A6DA-AA7B9363E95F}" presName="aSpace" presStyleCnt="0"/>
      <dgm:spPr/>
    </dgm:pt>
    <dgm:pt modelId="{BA9BD240-AA7A-4F8D-84BE-13D649ACD60A}" type="pres">
      <dgm:prSet presAssocID="{721C9DFD-0ECF-4EA0-B102-78D06E88AF16}" presName="compNode" presStyleCnt="0"/>
      <dgm:spPr/>
    </dgm:pt>
    <dgm:pt modelId="{39EB04FF-08E3-4F50-8C9D-5969E87C8927}" type="pres">
      <dgm:prSet presAssocID="{721C9DFD-0ECF-4EA0-B102-78D06E88AF16}" presName="noGeometry" presStyleCnt="0"/>
      <dgm:spPr/>
    </dgm:pt>
    <dgm:pt modelId="{59002127-46C2-4B25-A07B-C4736297AAFF}" type="pres">
      <dgm:prSet presAssocID="{721C9DFD-0ECF-4EA0-B102-78D06E88AF16}" presName="childTextVisible" presStyleLbl="bgAccFollowNode1" presStyleIdx="2" presStyleCnt="3">
        <dgm:presLayoutVars>
          <dgm:bulletEnabled val="1"/>
        </dgm:presLayoutVars>
      </dgm:prSet>
      <dgm:spPr>
        <a:xfrm>
          <a:off x="6028531" y="397680"/>
          <a:ext cx="2095500" cy="1831730"/>
        </a:xfrm>
        <a:prstGeom prst="rightArrow">
          <a:avLst>
            <a:gd name="adj1" fmla="val 70000"/>
            <a:gd name="adj2" fmla="val 50000"/>
          </a:avLst>
        </a:prstGeom>
      </dgm:spPr>
    </dgm:pt>
    <dgm:pt modelId="{D075FA10-5D19-472D-AC12-48CF4407295B}" type="pres">
      <dgm:prSet presAssocID="{721C9DFD-0ECF-4EA0-B102-78D06E88AF16}" presName="childTextHidden" presStyleLbl="bgAccFollowNode1" presStyleIdx="2" presStyleCnt="3"/>
      <dgm:spPr/>
    </dgm:pt>
    <dgm:pt modelId="{219E5676-8B91-4A3C-A3C9-8E3DFB2AB4C8}" type="pres">
      <dgm:prSet presAssocID="{721C9DFD-0ECF-4EA0-B102-78D06E88AF16}" presName="parentText" presStyleLbl="node1" presStyleIdx="2" presStyleCnt="3">
        <dgm:presLayoutVars>
          <dgm:chMax val="1"/>
          <dgm:bulletEnabled val="1"/>
        </dgm:presLayoutVars>
      </dgm:prSet>
      <dgm:spPr/>
    </dgm:pt>
  </dgm:ptLst>
  <dgm:cxnLst>
    <dgm:cxn modelId="{BE30E701-AA3F-4FBD-80DD-E7AD065B8BAF}" type="presOf" srcId="{571C40C2-DC1F-4911-B4EE-02764DA0C983}" destId="{59002127-46C2-4B25-A07B-C4736297AAFF}" srcOrd="0" destOrd="0" presId="urn:microsoft.com/office/officeart/2005/8/layout/hProcess6"/>
    <dgm:cxn modelId="{C02D3307-ED03-42ED-B67F-281068974D23}" srcId="{6553C735-B443-4C99-AF50-0D8714FD1DD0}" destId="{721C9DFD-0ECF-4EA0-B102-78D06E88AF16}" srcOrd="2" destOrd="0" parTransId="{A46E37B6-3756-4B14-BD28-AF4931182774}" sibTransId="{05876C2D-BD8F-4A20-912F-C6C0378CF019}"/>
    <dgm:cxn modelId="{BABE2D08-9AA7-4E03-B34E-CE2E10BCDA56}" type="presOf" srcId="{E7769523-7E8F-445B-8478-DAC68EE54208}" destId="{D8D3B9C0-FE57-4528-ACC9-E2A9935A00C1}" srcOrd="0" destOrd="0" presId="urn:microsoft.com/office/officeart/2005/8/layout/hProcess6"/>
    <dgm:cxn modelId="{28C8EA0B-10BA-439F-B137-3331FD02BE8B}" type="presOf" srcId="{5C7C358A-F4F8-43BE-B8CB-DBD43E36F9AD}" destId="{8CB9E4A5-3459-4B06-A358-9EA98338F75F}" srcOrd="0" destOrd="0" presId="urn:microsoft.com/office/officeart/2005/8/layout/hProcess6"/>
    <dgm:cxn modelId="{5493F017-6727-44AF-8573-385F54912CF6}" srcId="{721C9DFD-0ECF-4EA0-B102-78D06E88AF16}" destId="{571C40C2-DC1F-4911-B4EE-02764DA0C983}" srcOrd="0" destOrd="0" parTransId="{FC1D98FB-5D87-4A67-B6BE-BB2A95CADC3A}" sibTransId="{583D30C6-01D1-4D04-96A7-B7288AAF0C08}"/>
    <dgm:cxn modelId="{ADFB4F19-6D7D-43C3-A861-A7760DD46128}" srcId="{82A67D7C-376D-4D3B-935C-850CFA4DBB56}" destId="{5C7C358A-F4F8-43BE-B8CB-DBD43E36F9AD}" srcOrd="0" destOrd="0" parTransId="{BACB487C-D59F-4C61-8862-C8F1F51F478A}" sibTransId="{62388A87-84E4-4A16-AB8E-16554097F0A8}"/>
    <dgm:cxn modelId="{67AF7D20-0ACF-49AB-8085-E9024BFFC943}" type="presOf" srcId="{5C7C358A-F4F8-43BE-B8CB-DBD43E36F9AD}" destId="{F209A167-C4E8-4BA4-B9E6-E5F09CDCCA54}" srcOrd="1" destOrd="0" presId="urn:microsoft.com/office/officeart/2005/8/layout/hProcess6"/>
    <dgm:cxn modelId="{92FA6327-4A4C-41EA-8359-9490BA7873D9}" srcId="{6553C735-B443-4C99-AF50-0D8714FD1DD0}" destId="{82A67D7C-376D-4D3B-935C-850CFA4DBB56}" srcOrd="0" destOrd="0" parTransId="{01208AAB-195A-46A2-8565-A105B55AA1B0}" sibTransId="{9583052B-DABB-4545-A9B5-024C1F49E1F5}"/>
    <dgm:cxn modelId="{2377FE35-FBD2-478B-BF85-90CAA21D1B4C}" type="presOf" srcId="{F9F7EF29-8282-48E3-A6DA-AA7B9363E95F}" destId="{DAD132EB-9B1F-4972-86CD-A0EC79C75D18}" srcOrd="0" destOrd="0" presId="urn:microsoft.com/office/officeart/2005/8/layout/hProcess6"/>
    <dgm:cxn modelId="{53602045-BADC-4AC0-83BD-A7804A27F22D}" type="presOf" srcId="{E7769523-7E8F-445B-8478-DAC68EE54208}" destId="{C9A0B660-8400-4A71-BACB-650541974707}" srcOrd="1" destOrd="0" presId="urn:microsoft.com/office/officeart/2005/8/layout/hProcess6"/>
    <dgm:cxn modelId="{6C1EC755-D4DD-4627-B9F1-AD096CF88934}" srcId="{F9F7EF29-8282-48E3-A6DA-AA7B9363E95F}" destId="{E7769523-7E8F-445B-8478-DAC68EE54208}" srcOrd="0" destOrd="0" parTransId="{21127A56-C562-4554-AB68-3832F335CCA3}" sibTransId="{37AE360C-85FB-4031-94C3-D3C783004785}"/>
    <dgm:cxn modelId="{95CF6495-D9BC-4B82-A1C6-0B42F296450D}" type="presOf" srcId="{82A67D7C-376D-4D3B-935C-850CFA4DBB56}" destId="{8112D8B7-1ECC-486E-9A47-0E4E6BD4B748}" srcOrd="0" destOrd="0" presId="urn:microsoft.com/office/officeart/2005/8/layout/hProcess6"/>
    <dgm:cxn modelId="{A6A55E96-3F2D-4931-9B97-EED6D84DBC07}" srcId="{6553C735-B443-4C99-AF50-0D8714FD1DD0}" destId="{F9F7EF29-8282-48E3-A6DA-AA7B9363E95F}" srcOrd="1" destOrd="0" parTransId="{C2563338-6A87-4958-89A5-2D9EFD3D6979}" sibTransId="{97D41E26-286B-45AD-B986-E57ECF51A3C3}"/>
    <dgm:cxn modelId="{5BB9A5A8-8C7B-4E0F-9FC0-865FA05F4A2D}" type="presOf" srcId="{571C40C2-DC1F-4911-B4EE-02764DA0C983}" destId="{D075FA10-5D19-472D-AC12-48CF4407295B}" srcOrd="1" destOrd="0" presId="urn:microsoft.com/office/officeart/2005/8/layout/hProcess6"/>
    <dgm:cxn modelId="{9BE91ED1-6CE1-44C7-B7AB-936479F82A14}" type="presOf" srcId="{721C9DFD-0ECF-4EA0-B102-78D06E88AF16}" destId="{219E5676-8B91-4A3C-A3C9-8E3DFB2AB4C8}" srcOrd="0" destOrd="0" presId="urn:microsoft.com/office/officeart/2005/8/layout/hProcess6"/>
    <dgm:cxn modelId="{F7CC12DC-806D-4845-8F01-F74B46ABFEB6}" type="presOf" srcId="{6553C735-B443-4C99-AF50-0D8714FD1DD0}" destId="{1CC3B3B5-54E6-47F0-B69A-FBC4D13C1D63}" srcOrd="0" destOrd="0" presId="urn:microsoft.com/office/officeart/2005/8/layout/hProcess6"/>
    <dgm:cxn modelId="{D40F0FB2-BCE5-4EA5-A63E-892C6EE077E4}" type="presParOf" srcId="{1CC3B3B5-54E6-47F0-B69A-FBC4D13C1D63}" destId="{EDE8EA45-9666-470F-8BAA-18CB238B57A8}" srcOrd="0" destOrd="0" presId="urn:microsoft.com/office/officeart/2005/8/layout/hProcess6"/>
    <dgm:cxn modelId="{746B4494-809B-4B4A-8522-3DF439A1B95C}" type="presParOf" srcId="{EDE8EA45-9666-470F-8BAA-18CB238B57A8}" destId="{6B9BF948-E2FE-400C-8827-937B527113BB}" srcOrd="0" destOrd="0" presId="urn:microsoft.com/office/officeart/2005/8/layout/hProcess6"/>
    <dgm:cxn modelId="{65E164E8-EDA5-4FC4-BD19-A9CB7378EE70}" type="presParOf" srcId="{EDE8EA45-9666-470F-8BAA-18CB238B57A8}" destId="{8CB9E4A5-3459-4B06-A358-9EA98338F75F}" srcOrd="1" destOrd="0" presId="urn:microsoft.com/office/officeart/2005/8/layout/hProcess6"/>
    <dgm:cxn modelId="{3FC3EB3D-4830-4ECC-A34B-E9CF83F00010}" type="presParOf" srcId="{EDE8EA45-9666-470F-8BAA-18CB238B57A8}" destId="{F209A167-C4E8-4BA4-B9E6-E5F09CDCCA54}" srcOrd="2" destOrd="0" presId="urn:microsoft.com/office/officeart/2005/8/layout/hProcess6"/>
    <dgm:cxn modelId="{327A7461-132D-4BBF-8BE0-97421A1CF9AC}" type="presParOf" srcId="{EDE8EA45-9666-470F-8BAA-18CB238B57A8}" destId="{8112D8B7-1ECC-486E-9A47-0E4E6BD4B748}" srcOrd="3" destOrd="0" presId="urn:microsoft.com/office/officeart/2005/8/layout/hProcess6"/>
    <dgm:cxn modelId="{6D2BE12F-093A-4EE8-82FA-710265CD33A7}" type="presParOf" srcId="{1CC3B3B5-54E6-47F0-B69A-FBC4D13C1D63}" destId="{A43C2BC7-8ED2-45C9-A04F-48B3EEBDACBD}" srcOrd="1" destOrd="0" presId="urn:microsoft.com/office/officeart/2005/8/layout/hProcess6"/>
    <dgm:cxn modelId="{9860A8C9-6C8C-4589-A9BF-834B05A2D177}" type="presParOf" srcId="{1CC3B3B5-54E6-47F0-B69A-FBC4D13C1D63}" destId="{B4CB0B6D-569C-4707-B7B0-008DA4DC002A}" srcOrd="2" destOrd="0" presId="urn:microsoft.com/office/officeart/2005/8/layout/hProcess6"/>
    <dgm:cxn modelId="{E41771FD-89C8-40AF-9386-EFA5508503DA}" type="presParOf" srcId="{B4CB0B6D-569C-4707-B7B0-008DA4DC002A}" destId="{77D3389A-CDC5-497B-A50C-4E4E2739CCF9}" srcOrd="0" destOrd="0" presId="urn:microsoft.com/office/officeart/2005/8/layout/hProcess6"/>
    <dgm:cxn modelId="{57E9BC96-9986-491C-AF0F-49806E818412}" type="presParOf" srcId="{B4CB0B6D-569C-4707-B7B0-008DA4DC002A}" destId="{D8D3B9C0-FE57-4528-ACC9-E2A9935A00C1}" srcOrd="1" destOrd="0" presId="urn:microsoft.com/office/officeart/2005/8/layout/hProcess6"/>
    <dgm:cxn modelId="{D6CE60CA-194F-4409-985D-7F6E99F0B397}" type="presParOf" srcId="{B4CB0B6D-569C-4707-B7B0-008DA4DC002A}" destId="{C9A0B660-8400-4A71-BACB-650541974707}" srcOrd="2" destOrd="0" presId="urn:microsoft.com/office/officeart/2005/8/layout/hProcess6"/>
    <dgm:cxn modelId="{FD5F6BBA-97EC-4E41-827B-892D92757F4C}" type="presParOf" srcId="{B4CB0B6D-569C-4707-B7B0-008DA4DC002A}" destId="{DAD132EB-9B1F-4972-86CD-A0EC79C75D18}" srcOrd="3" destOrd="0" presId="urn:microsoft.com/office/officeart/2005/8/layout/hProcess6"/>
    <dgm:cxn modelId="{CB70099D-075F-45F9-A875-F69512399F5A}" type="presParOf" srcId="{1CC3B3B5-54E6-47F0-B69A-FBC4D13C1D63}" destId="{83C5CB02-F944-45D0-B0F7-3CA6F502C35E}" srcOrd="3" destOrd="0" presId="urn:microsoft.com/office/officeart/2005/8/layout/hProcess6"/>
    <dgm:cxn modelId="{670887FA-627D-4CAE-9CB5-81395E987F68}" type="presParOf" srcId="{1CC3B3B5-54E6-47F0-B69A-FBC4D13C1D63}" destId="{BA9BD240-AA7A-4F8D-84BE-13D649ACD60A}" srcOrd="4" destOrd="0" presId="urn:microsoft.com/office/officeart/2005/8/layout/hProcess6"/>
    <dgm:cxn modelId="{C24CA725-78E2-4E7B-9455-374474858AC4}" type="presParOf" srcId="{BA9BD240-AA7A-4F8D-84BE-13D649ACD60A}" destId="{39EB04FF-08E3-4F50-8C9D-5969E87C8927}" srcOrd="0" destOrd="0" presId="urn:microsoft.com/office/officeart/2005/8/layout/hProcess6"/>
    <dgm:cxn modelId="{70A6C62B-6A1D-42AB-8638-164D1287D5C4}" type="presParOf" srcId="{BA9BD240-AA7A-4F8D-84BE-13D649ACD60A}" destId="{59002127-46C2-4B25-A07B-C4736297AAFF}" srcOrd="1" destOrd="0" presId="urn:microsoft.com/office/officeart/2005/8/layout/hProcess6"/>
    <dgm:cxn modelId="{9AEFA095-C469-4634-977E-504CA0B30AC6}" type="presParOf" srcId="{BA9BD240-AA7A-4F8D-84BE-13D649ACD60A}" destId="{D075FA10-5D19-472D-AC12-48CF4407295B}" srcOrd="2" destOrd="0" presId="urn:microsoft.com/office/officeart/2005/8/layout/hProcess6"/>
    <dgm:cxn modelId="{879B32DA-A46A-4098-B286-1C9F0DE3F059}" type="presParOf" srcId="{BA9BD240-AA7A-4F8D-84BE-13D649ACD60A}" destId="{219E5676-8B91-4A3C-A3C9-8E3DFB2AB4C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9E4A5-3459-4B06-A358-9EA98338F75F}">
      <dsp:nvSpPr>
        <dsp:cNvPr id="0" name=""/>
        <dsp:cNvSpPr/>
      </dsp:nvSpPr>
      <dsp:spPr>
        <a:xfrm>
          <a:off x="527843" y="397680"/>
          <a:ext cx="2095500" cy="1831730"/>
        </a:xfrm>
        <a:prstGeom prst="rightArrow">
          <a:avLst>
            <a:gd name="adj1" fmla="val 70000"/>
            <a:gd name="adj2" fmla="val 50000"/>
          </a:avLst>
        </a:prstGeom>
        <a:noFill/>
        <a:ln w="12700" cap="flat" cmpd="sng" algn="ctr">
          <a:solidFill>
            <a:schemeClr val="accent6">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p>
        <a:p>
          <a:pPr marL="0" lvl="0" indent="0" algn="ctr" defTabSz="711200">
            <a:lnSpc>
              <a:spcPct val="90000"/>
            </a:lnSpc>
            <a:spcBef>
              <a:spcPct val="0"/>
            </a:spcBef>
            <a:spcAft>
              <a:spcPct val="35000"/>
            </a:spcAft>
            <a:buNone/>
          </a:pPr>
          <a:endParaRPr lang="es-ES" sz="1600" kern="1200" dirty="0"/>
        </a:p>
        <a:p>
          <a:pPr marL="0" lvl="0" indent="0" algn="ctr" defTabSz="711200">
            <a:lnSpc>
              <a:spcPct val="90000"/>
            </a:lnSpc>
            <a:spcBef>
              <a:spcPct val="0"/>
            </a:spcBef>
            <a:spcAft>
              <a:spcPct val="35000"/>
            </a:spcAft>
            <a:buNone/>
          </a:pPr>
          <a:r>
            <a:rPr lang="es-ES" sz="1600" kern="1200" dirty="0"/>
            <a:t>OP provisional</a:t>
          </a:r>
        </a:p>
      </dsp:txBody>
      <dsp:txXfrm>
        <a:off x="1051718" y="672440"/>
        <a:ext cx="1021556" cy="1282211"/>
      </dsp:txXfrm>
    </dsp:sp>
    <dsp:sp modelId="{8112D8B7-1ECC-486E-9A47-0E4E6BD4B748}">
      <dsp:nvSpPr>
        <dsp:cNvPr id="0" name=""/>
        <dsp:cNvSpPr/>
      </dsp:nvSpPr>
      <dsp:spPr>
        <a:xfrm>
          <a:off x="3968" y="789670"/>
          <a:ext cx="1047750" cy="10477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Ofecome</a:t>
          </a:r>
        </a:p>
      </dsp:txBody>
      <dsp:txXfrm>
        <a:off x="157407" y="943109"/>
        <a:ext cx="740872" cy="740872"/>
      </dsp:txXfrm>
    </dsp:sp>
    <dsp:sp modelId="{D8D3B9C0-FE57-4528-ACC9-E2A9935A00C1}">
      <dsp:nvSpPr>
        <dsp:cNvPr id="0" name=""/>
        <dsp:cNvSpPr/>
      </dsp:nvSpPr>
      <dsp:spPr>
        <a:xfrm>
          <a:off x="3278187" y="397680"/>
          <a:ext cx="2095500" cy="1831730"/>
        </a:xfrm>
        <a:prstGeom prst="rightArrow">
          <a:avLst>
            <a:gd name="adj1" fmla="val 70000"/>
            <a:gd name="adj2" fmla="val 50000"/>
          </a:avLst>
        </a:prstGeom>
        <a:noFill/>
        <a:ln w="12700" cap="flat" cmpd="sng" algn="ctr">
          <a:solidFill>
            <a:srgbClr val="B22600">
              <a:lumMod val="75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solidFill>
              <a:prstClr val="black">
                <a:hueOff val="0"/>
                <a:satOff val="0"/>
                <a:lumOff val="0"/>
                <a:alphaOff val="0"/>
              </a:prstClr>
            </a:solidFill>
            <a:latin typeface="Calibri" panose="020F0502020204030204"/>
            <a:ea typeface="+mn-ea"/>
            <a:cs typeface="+mn-cs"/>
          </a:endParaRPr>
        </a:p>
        <a:p>
          <a:pPr marL="0" lvl="0" indent="0" algn="ctr" defTabSz="800100">
            <a:lnSpc>
              <a:spcPct val="90000"/>
            </a:lnSpc>
            <a:spcBef>
              <a:spcPct val="0"/>
            </a:spcBef>
            <a:spcAft>
              <a:spcPct val="35000"/>
            </a:spcAft>
            <a:buNone/>
          </a:pPr>
          <a:endParaRPr lang="es-ES" sz="1800" kern="1200" dirty="0">
            <a:solidFill>
              <a:prstClr val="black">
                <a:hueOff val="0"/>
                <a:satOff val="0"/>
                <a:lumOff val="0"/>
                <a:alphaOff val="0"/>
              </a:prstClr>
            </a:solidFill>
            <a:latin typeface="Calibri" panose="020F0502020204030204"/>
            <a:ea typeface="+mn-ea"/>
            <a:cs typeface="+mn-cs"/>
          </a:endParaRPr>
        </a:p>
        <a:p>
          <a:pPr marL="0" lvl="0" indent="0" algn="ctr" defTabSz="800100">
            <a:lnSpc>
              <a:spcPct val="90000"/>
            </a:lnSpc>
            <a:spcBef>
              <a:spcPct val="0"/>
            </a:spcBef>
            <a:spcAft>
              <a:spcPct val="35000"/>
            </a:spcAft>
            <a:buNone/>
          </a:pPr>
          <a:r>
            <a:rPr lang="es-ES" sz="1600" kern="1200" dirty="0">
              <a:solidFill>
                <a:prstClr val="black">
                  <a:hueOff val="0"/>
                  <a:satOff val="0"/>
                  <a:lumOff val="0"/>
                  <a:alphaOff val="0"/>
                </a:prstClr>
              </a:solidFill>
              <a:latin typeface="Calibri" panose="020F0502020204030204"/>
              <a:ea typeface="+mn-ea"/>
              <a:cs typeface="+mn-cs"/>
            </a:rPr>
            <a:t>OP definitiva</a:t>
          </a:r>
        </a:p>
      </dsp:txBody>
      <dsp:txXfrm>
        <a:off x="3802062" y="672440"/>
        <a:ext cx="1021556" cy="1282211"/>
      </dsp:txXfrm>
    </dsp:sp>
    <dsp:sp modelId="{DAD132EB-9B1F-4972-86CD-A0EC79C75D18}">
      <dsp:nvSpPr>
        <dsp:cNvPr id="0" name=""/>
        <dsp:cNvSpPr/>
      </dsp:nvSpPr>
      <dsp:spPr>
        <a:xfrm>
          <a:off x="2754312" y="789670"/>
          <a:ext cx="1047750" cy="10477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Libros registro ICEX</a:t>
          </a:r>
        </a:p>
      </dsp:txBody>
      <dsp:txXfrm>
        <a:off x="2907751" y="943109"/>
        <a:ext cx="740872" cy="740872"/>
      </dsp:txXfrm>
    </dsp:sp>
    <dsp:sp modelId="{59002127-46C2-4B25-A07B-C4736297AAFF}">
      <dsp:nvSpPr>
        <dsp:cNvPr id="0" name=""/>
        <dsp:cNvSpPr/>
      </dsp:nvSpPr>
      <dsp:spPr>
        <a:xfrm>
          <a:off x="6028531" y="397680"/>
          <a:ext cx="2095500" cy="1831730"/>
        </a:xfrm>
        <a:prstGeom prst="rightArrow">
          <a:avLst>
            <a:gd name="adj1" fmla="val 70000"/>
            <a:gd name="adj2" fmla="val 50000"/>
          </a:avLst>
        </a:prstGeom>
        <a:noFill/>
        <a:ln w="12700" cap="flat" cmpd="sng" algn="ctr">
          <a:solidFill>
            <a:srgbClr val="B22600">
              <a:lumMod val="75000"/>
              <a:alpha val="9000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0" lvl="0" indent="-171450" algn="ctr" defTabSz="800100">
            <a:lnSpc>
              <a:spcPct val="90000"/>
            </a:lnSpc>
            <a:spcBef>
              <a:spcPct val="0"/>
            </a:spcBef>
            <a:spcAft>
              <a:spcPct val="35000"/>
            </a:spcAft>
            <a:buNone/>
          </a:pPr>
          <a:endParaRPr lang="es-ES" sz="1200" kern="1200" dirty="0">
            <a:solidFill>
              <a:prstClr val="black">
                <a:hueOff val="0"/>
                <a:satOff val="0"/>
                <a:lumOff val="0"/>
                <a:alphaOff val="0"/>
              </a:prstClr>
            </a:solidFill>
            <a:latin typeface="Calibri" panose="020F0502020204030204"/>
            <a:ea typeface="+mn-ea"/>
            <a:cs typeface="+mn-cs"/>
          </a:endParaRPr>
        </a:p>
        <a:p>
          <a:pPr marL="0" lvl="0" indent="-171450" algn="ctr" defTabSz="800100">
            <a:lnSpc>
              <a:spcPct val="90000"/>
            </a:lnSpc>
            <a:spcBef>
              <a:spcPct val="0"/>
            </a:spcBef>
            <a:spcAft>
              <a:spcPct val="35000"/>
            </a:spcAft>
            <a:buNone/>
          </a:pPr>
          <a:endParaRPr lang="es-ES" sz="1200" kern="1200" dirty="0">
            <a:solidFill>
              <a:prstClr val="black">
                <a:hueOff val="0"/>
                <a:satOff val="0"/>
                <a:lumOff val="0"/>
                <a:alphaOff val="0"/>
              </a:prstClr>
            </a:solidFill>
            <a:latin typeface="Calibri" panose="020F0502020204030204"/>
            <a:ea typeface="+mn-ea"/>
            <a:cs typeface="+mn-cs"/>
          </a:endParaRPr>
        </a:p>
        <a:p>
          <a:pPr marL="0" lvl="0" indent="-171450" algn="ctr" defTabSz="800100">
            <a:lnSpc>
              <a:spcPct val="90000"/>
            </a:lnSpc>
            <a:spcBef>
              <a:spcPct val="0"/>
            </a:spcBef>
            <a:spcAft>
              <a:spcPct val="35000"/>
            </a:spcAft>
            <a:buNone/>
          </a:pPr>
          <a:endParaRPr lang="es-ES" sz="1200" kern="1200" dirty="0">
            <a:solidFill>
              <a:prstClr val="black">
                <a:hueOff val="0"/>
                <a:satOff val="0"/>
                <a:lumOff val="0"/>
                <a:alphaOff val="0"/>
              </a:prstClr>
            </a:solidFill>
            <a:latin typeface="Calibri" panose="020F0502020204030204"/>
            <a:ea typeface="+mn-ea"/>
            <a:cs typeface="+mn-cs"/>
          </a:endParaRPr>
        </a:p>
        <a:p>
          <a:pPr marL="0" lvl="0" indent="-171450" algn="ctr" defTabSz="800100">
            <a:lnSpc>
              <a:spcPct val="90000"/>
            </a:lnSpc>
            <a:spcBef>
              <a:spcPct val="0"/>
            </a:spcBef>
            <a:spcAft>
              <a:spcPct val="35000"/>
            </a:spcAft>
            <a:buNone/>
          </a:pPr>
          <a:r>
            <a:rPr lang="es-ES" sz="1200" kern="1200" dirty="0">
              <a:solidFill>
                <a:prstClr val="black">
                  <a:hueOff val="0"/>
                  <a:satOff val="0"/>
                  <a:lumOff val="0"/>
                  <a:alphaOff val="0"/>
                </a:prstClr>
              </a:solidFill>
              <a:latin typeface="Calibri" panose="020F0502020204030204"/>
              <a:ea typeface="+mn-ea"/>
              <a:cs typeface="+mn-cs"/>
            </a:rPr>
            <a:t>Presentación de modelos tributarios</a:t>
          </a:r>
        </a:p>
      </dsp:txBody>
      <dsp:txXfrm>
        <a:off x="6552406" y="672440"/>
        <a:ext cx="1021556" cy="1282211"/>
      </dsp:txXfrm>
    </dsp:sp>
    <dsp:sp modelId="{219E5676-8B91-4A3C-A3C9-8E3DFB2AB4C8}">
      <dsp:nvSpPr>
        <dsp:cNvPr id="0" name=""/>
        <dsp:cNvSpPr/>
      </dsp:nvSpPr>
      <dsp:spPr>
        <a:xfrm>
          <a:off x="5504656" y="789670"/>
          <a:ext cx="1047750" cy="10477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s-ES" sz="1400" kern="1200" dirty="0"/>
            <a:t>SII Agencia Tributaria</a:t>
          </a:r>
        </a:p>
      </dsp:txBody>
      <dsp:txXfrm>
        <a:off x="5658095" y="943109"/>
        <a:ext cx="740872" cy="7408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51E60D-0CFB-4D60-9B09-8D2DB97704FB}" type="datetimeFigureOut">
              <a:rPr lang="es-ES" smtClean="0"/>
              <a:t>09/07/2025</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7BE2F4-AAD8-4A6B-8E13-A4C893229F81}" type="slidenum">
              <a:rPr lang="es-ES" smtClean="0"/>
              <a:t>‹Nº›</a:t>
            </a:fld>
            <a:endParaRPr lang="es-ES"/>
          </a:p>
        </p:txBody>
      </p:sp>
    </p:spTree>
    <p:extLst>
      <p:ext uri="{BB962C8B-B14F-4D97-AF65-F5344CB8AC3E}">
        <p14:creationId xmlns:p14="http://schemas.microsoft.com/office/powerpoint/2010/main" val="1017211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BFF22-E48F-489D-8310-5F629C89BD2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557F300-CD91-4E2B-B9F7-1D83C84A49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E9284FD-8B31-4360-9D6E-3FAC065401E1}"/>
              </a:ext>
            </a:extLst>
          </p:cNvPr>
          <p:cNvSpPr>
            <a:spLocks noGrp="1"/>
          </p:cNvSpPr>
          <p:nvPr>
            <p:ph type="dt" sz="half" idx="10"/>
          </p:nvPr>
        </p:nvSpPr>
        <p:spPr>
          <a:xfrm>
            <a:off x="838200" y="6356350"/>
            <a:ext cx="2743200" cy="365125"/>
          </a:xfrm>
          <a:prstGeom prst="rect">
            <a:avLst/>
          </a:prstGeom>
        </p:spPr>
        <p:txBody>
          <a:bodyPr/>
          <a:lstStyle/>
          <a:p>
            <a:fld id="{4CD1C9C9-8687-42E4-9655-3B5F100B5C1F}" type="datetime1">
              <a:rPr lang="es-ES" smtClean="0"/>
              <a:t>09/07/2025</a:t>
            </a:fld>
            <a:endParaRPr lang="es-ES"/>
          </a:p>
        </p:txBody>
      </p:sp>
      <p:sp>
        <p:nvSpPr>
          <p:cNvPr id="5" name="Marcador de pie de página 4">
            <a:extLst>
              <a:ext uri="{FF2B5EF4-FFF2-40B4-BE49-F238E27FC236}">
                <a16:creationId xmlns:a16="http://schemas.microsoft.com/office/drawing/2014/main" id="{A1668916-84DD-4C4A-A97C-C75D2B70F1E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1E570B18-9ABD-486B-90C4-F2F7E41AEE16}"/>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a:p>
        </p:txBody>
      </p:sp>
    </p:spTree>
    <p:extLst>
      <p:ext uri="{BB962C8B-B14F-4D97-AF65-F5344CB8AC3E}">
        <p14:creationId xmlns:p14="http://schemas.microsoft.com/office/powerpoint/2010/main" val="687254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EB4F45-1FB1-436A-9F23-E62C93C7FD0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BA1C98A-3E92-448C-8164-AF749547CA2A}"/>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35CE016-E4F9-46BF-AEE9-7EB06234BB24}"/>
              </a:ext>
            </a:extLst>
          </p:cNvPr>
          <p:cNvSpPr>
            <a:spLocks noGrp="1"/>
          </p:cNvSpPr>
          <p:nvPr>
            <p:ph type="dt" sz="half" idx="10"/>
          </p:nvPr>
        </p:nvSpPr>
        <p:spPr>
          <a:xfrm>
            <a:off x="838200" y="6356350"/>
            <a:ext cx="2743200" cy="365125"/>
          </a:xfrm>
          <a:prstGeom prst="rect">
            <a:avLst/>
          </a:prstGeom>
        </p:spPr>
        <p:txBody>
          <a:bodyPr/>
          <a:lstStyle/>
          <a:p>
            <a:fld id="{7379AFFE-6596-4048-AB45-1CA2DCB7291A}" type="datetime1">
              <a:rPr lang="es-ES" smtClean="0"/>
              <a:t>09/07/2025</a:t>
            </a:fld>
            <a:endParaRPr lang="es-ES"/>
          </a:p>
        </p:txBody>
      </p:sp>
      <p:sp>
        <p:nvSpPr>
          <p:cNvPr id="5" name="Marcador de pie de página 4">
            <a:extLst>
              <a:ext uri="{FF2B5EF4-FFF2-40B4-BE49-F238E27FC236}">
                <a16:creationId xmlns:a16="http://schemas.microsoft.com/office/drawing/2014/main" id="{869C53EF-03D7-4FE4-A31C-3681739E38F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991C5316-B64B-4139-A845-91825FB770F7}"/>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a:p>
        </p:txBody>
      </p:sp>
    </p:spTree>
    <p:extLst>
      <p:ext uri="{BB962C8B-B14F-4D97-AF65-F5344CB8AC3E}">
        <p14:creationId xmlns:p14="http://schemas.microsoft.com/office/powerpoint/2010/main" val="3883817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48A9434-8BF9-4121-89CE-56C4185AC48A}"/>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F3B885E-3A6B-400A-BBC3-0B2B378C22C7}"/>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809847-A0DA-44BA-B48E-90AB8163D2DB}"/>
              </a:ext>
            </a:extLst>
          </p:cNvPr>
          <p:cNvSpPr>
            <a:spLocks noGrp="1"/>
          </p:cNvSpPr>
          <p:nvPr>
            <p:ph type="dt" sz="half" idx="10"/>
          </p:nvPr>
        </p:nvSpPr>
        <p:spPr>
          <a:xfrm>
            <a:off x="838200" y="6356350"/>
            <a:ext cx="2743200" cy="365125"/>
          </a:xfrm>
          <a:prstGeom prst="rect">
            <a:avLst/>
          </a:prstGeom>
        </p:spPr>
        <p:txBody>
          <a:bodyPr/>
          <a:lstStyle/>
          <a:p>
            <a:fld id="{1B18E88C-3339-4EC9-B562-DB1165DC1FBC}" type="datetime1">
              <a:rPr lang="es-ES" smtClean="0"/>
              <a:t>09/07/2025</a:t>
            </a:fld>
            <a:endParaRPr lang="es-ES"/>
          </a:p>
        </p:txBody>
      </p:sp>
      <p:sp>
        <p:nvSpPr>
          <p:cNvPr id="5" name="Marcador de pie de página 4">
            <a:extLst>
              <a:ext uri="{FF2B5EF4-FFF2-40B4-BE49-F238E27FC236}">
                <a16:creationId xmlns:a16="http://schemas.microsoft.com/office/drawing/2014/main" id="{0215AA48-70F6-46FD-9991-FEB7C217BBA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9C9F674F-DD18-4446-9896-3CF0BDB665C5}"/>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a:p>
        </p:txBody>
      </p:sp>
    </p:spTree>
    <p:extLst>
      <p:ext uri="{BB962C8B-B14F-4D97-AF65-F5344CB8AC3E}">
        <p14:creationId xmlns:p14="http://schemas.microsoft.com/office/powerpoint/2010/main" val="1495049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18F91-32CE-444C-B858-5A178E2433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BA1EEE9-3F4B-4556-AFFF-693A77A5082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3ACACC4-F1C0-455C-9B4E-78BC9E0BFD9E}"/>
              </a:ext>
            </a:extLst>
          </p:cNvPr>
          <p:cNvSpPr>
            <a:spLocks noGrp="1"/>
          </p:cNvSpPr>
          <p:nvPr>
            <p:ph type="dt" sz="half" idx="10"/>
          </p:nvPr>
        </p:nvSpPr>
        <p:spPr>
          <a:xfrm>
            <a:off x="838200" y="6356350"/>
            <a:ext cx="2743200" cy="365125"/>
          </a:xfrm>
          <a:prstGeom prst="rect">
            <a:avLst/>
          </a:prstGeom>
        </p:spPr>
        <p:txBody>
          <a:bodyPr/>
          <a:lstStyle/>
          <a:p>
            <a:fld id="{EEC4086F-5489-413A-864B-CBB171948C1A}" type="datetime1">
              <a:rPr lang="es-ES" smtClean="0"/>
              <a:t>09/07/2025</a:t>
            </a:fld>
            <a:endParaRPr lang="es-ES"/>
          </a:p>
        </p:txBody>
      </p:sp>
      <p:sp>
        <p:nvSpPr>
          <p:cNvPr id="5" name="Marcador de pie de página 4">
            <a:extLst>
              <a:ext uri="{FF2B5EF4-FFF2-40B4-BE49-F238E27FC236}">
                <a16:creationId xmlns:a16="http://schemas.microsoft.com/office/drawing/2014/main" id="{967C8822-AFD0-49EC-8984-DB2B8EE8941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E3A9CA34-729B-4FF6-946F-A2B7DA57607C}"/>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dirty="0"/>
          </a:p>
        </p:txBody>
      </p:sp>
    </p:spTree>
    <p:extLst>
      <p:ext uri="{BB962C8B-B14F-4D97-AF65-F5344CB8AC3E}">
        <p14:creationId xmlns:p14="http://schemas.microsoft.com/office/powerpoint/2010/main" val="3325449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62970-064C-4C3A-A84E-06948BAD0E0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A93AA2-2DDE-4648-AF05-95B37B3AA612}"/>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DDADEF-316B-465B-8E01-EDE27EA6609C}"/>
              </a:ext>
            </a:extLst>
          </p:cNvPr>
          <p:cNvSpPr>
            <a:spLocks noGrp="1"/>
          </p:cNvSpPr>
          <p:nvPr>
            <p:ph type="dt" sz="half" idx="10"/>
          </p:nvPr>
        </p:nvSpPr>
        <p:spPr>
          <a:xfrm>
            <a:off x="838200" y="6356350"/>
            <a:ext cx="2743200" cy="365125"/>
          </a:xfrm>
          <a:prstGeom prst="rect">
            <a:avLst/>
          </a:prstGeom>
        </p:spPr>
        <p:txBody>
          <a:bodyPr/>
          <a:lstStyle/>
          <a:p>
            <a:fld id="{2649C4F7-100F-4643-B8F4-75A9C645FAC6}" type="datetime1">
              <a:rPr lang="es-ES" smtClean="0"/>
              <a:t>09/07/2025</a:t>
            </a:fld>
            <a:endParaRPr lang="es-ES"/>
          </a:p>
        </p:txBody>
      </p:sp>
      <p:sp>
        <p:nvSpPr>
          <p:cNvPr id="5" name="Marcador de pie de página 4">
            <a:extLst>
              <a:ext uri="{FF2B5EF4-FFF2-40B4-BE49-F238E27FC236}">
                <a16:creationId xmlns:a16="http://schemas.microsoft.com/office/drawing/2014/main" id="{9F835FDE-0471-43DD-927B-E981A86171B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7E93947-0C9B-451B-92F1-814CC429EB92}"/>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942969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87457C-A81C-46F1-823B-87DEC2F00BE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E07DD6-DA04-4A01-A13F-43B8586F729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BED9F4E-E067-4329-8840-6CD591AD9848}"/>
              </a:ext>
            </a:extLst>
          </p:cNvPr>
          <p:cNvSpPr>
            <a:spLocks noGrp="1"/>
          </p:cNvSpPr>
          <p:nvPr>
            <p:ph type="dt" sz="half" idx="10"/>
          </p:nvPr>
        </p:nvSpPr>
        <p:spPr>
          <a:xfrm>
            <a:off x="838200" y="6356350"/>
            <a:ext cx="2743200" cy="365125"/>
          </a:xfrm>
          <a:prstGeom prst="rect">
            <a:avLst/>
          </a:prstGeom>
        </p:spPr>
        <p:txBody>
          <a:bodyPr/>
          <a:lstStyle/>
          <a:p>
            <a:fld id="{51E288A8-BB26-4647-80BC-21D07D42926F}" type="datetime1">
              <a:rPr lang="es-ES" smtClean="0"/>
              <a:t>09/07/2025</a:t>
            </a:fld>
            <a:endParaRPr lang="es-ES"/>
          </a:p>
        </p:txBody>
      </p:sp>
      <p:sp>
        <p:nvSpPr>
          <p:cNvPr id="5" name="Marcador de pie de página 4">
            <a:extLst>
              <a:ext uri="{FF2B5EF4-FFF2-40B4-BE49-F238E27FC236}">
                <a16:creationId xmlns:a16="http://schemas.microsoft.com/office/drawing/2014/main" id="{B52F8876-3A7D-42AF-9563-5F4A252AAEF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1F556F1-EE76-4330-8155-3EA311961A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3712736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2F5D79-D090-4876-B766-2A5042577C7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AC29D1-5C8A-4EC0-B0DC-C2AF32B6106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DDC379F-F6ED-4141-BF8A-2474BA193F8D}"/>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2A26F15-F6F4-48A1-BC98-B454277A6B62}"/>
              </a:ext>
            </a:extLst>
          </p:cNvPr>
          <p:cNvSpPr>
            <a:spLocks noGrp="1"/>
          </p:cNvSpPr>
          <p:nvPr>
            <p:ph type="dt" sz="half" idx="10"/>
          </p:nvPr>
        </p:nvSpPr>
        <p:spPr>
          <a:xfrm>
            <a:off x="838200" y="6356350"/>
            <a:ext cx="2743200" cy="365125"/>
          </a:xfrm>
          <a:prstGeom prst="rect">
            <a:avLst/>
          </a:prstGeom>
        </p:spPr>
        <p:txBody>
          <a:bodyPr/>
          <a:lstStyle/>
          <a:p>
            <a:fld id="{1F5A4B9A-0C7D-40CC-875A-0A4CC3F03F9A}" type="datetime1">
              <a:rPr lang="es-ES" smtClean="0"/>
              <a:t>09/07/2025</a:t>
            </a:fld>
            <a:endParaRPr lang="es-ES"/>
          </a:p>
        </p:txBody>
      </p:sp>
      <p:sp>
        <p:nvSpPr>
          <p:cNvPr id="6" name="Marcador de pie de página 5">
            <a:extLst>
              <a:ext uri="{FF2B5EF4-FFF2-40B4-BE49-F238E27FC236}">
                <a16:creationId xmlns:a16="http://schemas.microsoft.com/office/drawing/2014/main" id="{9BA1CBFE-E589-47D7-8152-DD296DCC9B6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91B9960E-2B78-4D35-A3C9-9CD9374587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4092397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1525-67B0-42D1-A9C0-A038FFCB5AE1}"/>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BE4C58-B579-4166-8482-3F8E0A5B87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E4B162-FF7F-4180-97C0-8DA44106B2EF}"/>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C16CC4A-817A-4EC3-9342-4F43139D1F2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16B3451-7D88-401C-B576-A8734F7C1742}"/>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2E5B393-2CCE-45B1-A91C-0CF8D4B0CC51}"/>
              </a:ext>
            </a:extLst>
          </p:cNvPr>
          <p:cNvSpPr>
            <a:spLocks noGrp="1"/>
          </p:cNvSpPr>
          <p:nvPr>
            <p:ph type="dt" sz="half" idx="10"/>
          </p:nvPr>
        </p:nvSpPr>
        <p:spPr>
          <a:xfrm>
            <a:off x="838200" y="6356350"/>
            <a:ext cx="2743200" cy="365125"/>
          </a:xfrm>
          <a:prstGeom prst="rect">
            <a:avLst/>
          </a:prstGeom>
        </p:spPr>
        <p:txBody>
          <a:bodyPr/>
          <a:lstStyle/>
          <a:p>
            <a:fld id="{5666A42E-A792-4BBB-81AE-F779A4D9BC9A}" type="datetime1">
              <a:rPr lang="es-ES" smtClean="0"/>
              <a:t>09/07/2025</a:t>
            </a:fld>
            <a:endParaRPr lang="es-ES"/>
          </a:p>
        </p:txBody>
      </p:sp>
      <p:sp>
        <p:nvSpPr>
          <p:cNvPr id="8" name="Marcador de pie de página 7">
            <a:extLst>
              <a:ext uri="{FF2B5EF4-FFF2-40B4-BE49-F238E27FC236}">
                <a16:creationId xmlns:a16="http://schemas.microsoft.com/office/drawing/2014/main" id="{CF0A401E-CF61-4CD3-B6C5-14489F521DC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6B2FBB61-33A1-41D3-A0C7-BEDA7097980C}"/>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278633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3D775-5E58-4D03-B23E-49115B8AC81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FF5D55-0DB5-4217-9391-D8F322C12F03}"/>
              </a:ext>
            </a:extLst>
          </p:cNvPr>
          <p:cNvSpPr>
            <a:spLocks noGrp="1"/>
          </p:cNvSpPr>
          <p:nvPr>
            <p:ph type="dt" sz="half" idx="10"/>
          </p:nvPr>
        </p:nvSpPr>
        <p:spPr>
          <a:xfrm>
            <a:off x="838200" y="6356350"/>
            <a:ext cx="2743200" cy="365125"/>
          </a:xfrm>
          <a:prstGeom prst="rect">
            <a:avLst/>
          </a:prstGeom>
        </p:spPr>
        <p:txBody>
          <a:bodyPr/>
          <a:lstStyle/>
          <a:p>
            <a:fld id="{39C01E43-3C11-4945-B25E-786C7403DC2E}" type="datetime1">
              <a:rPr lang="es-ES" smtClean="0"/>
              <a:t>09/07/2025</a:t>
            </a:fld>
            <a:endParaRPr lang="es-ES"/>
          </a:p>
        </p:txBody>
      </p:sp>
      <p:sp>
        <p:nvSpPr>
          <p:cNvPr id="4" name="Marcador de pie de página 3">
            <a:extLst>
              <a:ext uri="{FF2B5EF4-FFF2-40B4-BE49-F238E27FC236}">
                <a16:creationId xmlns:a16="http://schemas.microsoft.com/office/drawing/2014/main" id="{AD177A4D-D0E2-4C6D-88C1-C69DB3A22DB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3E07060A-9416-4184-B8AC-10D827683BDB}"/>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551741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768922-7B6A-45ED-81F0-B2595DAB7889}"/>
              </a:ext>
            </a:extLst>
          </p:cNvPr>
          <p:cNvSpPr>
            <a:spLocks noGrp="1"/>
          </p:cNvSpPr>
          <p:nvPr>
            <p:ph type="dt" sz="half" idx="10"/>
          </p:nvPr>
        </p:nvSpPr>
        <p:spPr>
          <a:xfrm>
            <a:off x="838200" y="6356350"/>
            <a:ext cx="2743200" cy="365125"/>
          </a:xfrm>
          <a:prstGeom prst="rect">
            <a:avLst/>
          </a:prstGeom>
        </p:spPr>
        <p:txBody>
          <a:bodyPr/>
          <a:lstStyle/>
          <a:p>
            <a:fld id="{29EB8D47-7122-44C1-B1EA-073EAE0E79C1}" type="datetime1">
              <a:rPr lang="es-ES" smtClean="0"/>
              <a:t>09/07/2025</a:t>
            </a:fld>
            <a:endParaRPr lang="es-ES"/>
          </a:p>
        </p:txBody>
      </p:sp>
      <p:sp>
        <p:nvSpPr>
          <p:cNvPr id="3" name="Marcador de pie de página 2">
            <a:extLst>
              <a:ext uri="{FF2B5EF4-FFF2-40B4-BE49-F238E27FC236}">
                <a16:creationId xmlns:a16="http://schemas.microsoft.com/office/drawing/2014/main" id="{3B46F652-CEEB-462E-BD54-588CEDD6FDC0}"/>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E6FD50F1-FA9F-4967-9D3A-A888D9D97F47}"/>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718060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C5AD0-806B-426D-AC9E-161A430AE6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C6905-BFF6-4749-A014-A148D37171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0DB3E1E-CE1D-43FA-82A3-57D9B79B4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621B1A-D687-4FF6-BEF8-AE38702D3DB2}"/>
              </a:ext>
            </a:extLst>
          </p:cNvPr>
          <p:cNvSpPr>
            <a:spLocks noGrp="1"/>
          </p:cNvSpPr>
          <p:nvPr>
            <p:ph type="dt" sz="half" idx="10"/>
          </p:nvPr>
        </p:nvSpPr>
        <p:spPr>
          <a:xfrm>
            <a:off x="838200" y="6356350"/>
            <a:ext cx="2743200" cy="365125"/>
          </a:xfrm>
          <a:prstGeom prst="rect">
            <a:avLst/>
          </a:prstGeom>
        </p:spPr>
        <p:txBody>
          <a:bodyPr/>
          <a:lstStyle/>
          <a:p>
            <a:fld id="{FD9405C5-1436-4449-B16D-3B9C48982399}" type="datetime1">
              <a:rPr lang="es-ES" smtClean="0"/>
              <a:t>09/07/2025</a:t>
            </a:fld>
            <a:endParaRPr lang="es-ES"/>
          </a:p>
        </p:txBody>
      </p:sp>
      <p:sp>
        <p:nvSpPr>
          <p:cNvPr id="6" name="Marcador de pie de página 5">
            <a:extLst>
              <a:ext uri="{FF2B5EF4-FFF2-40B4-BE49-F238E27FC236}">
                <a16:creationId xmlns:a16="http://schemas.microsoft.com/office/drawing/2014/main" id="{2D5EAE3B-0898-4A2D-85FC-FF9C33E0D58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59145BF-1170-4BE0-B421-6401E4FA010A}"/>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470824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7A516-3232-4B6E-9453-77AE01E30E0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73B632-D794-43CD-BA2B-C6B8AA474743}"/>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F6C4688-B883-4505-BDCB-C20BE070D880}"/>
              </a:ext>
            </a:extLst>
          </p:cNvPr>
          <p:cNvSpPr>
            <a:spLocks noGrp="1"/>
          </p:cNvSpPr>
          <p:nvPr>
            <p:ph type="dt" sz="half" idx="10"/>
          </p:nvPr>
        </p:nvSpPr>
        <p:spPr>
          <a:xfrm>
            <a:off x="838200" y="6356350"/>
            <a:ext cx="2743200" cy="365125"/>
          </a:xfrm>
          <a:prstGeom prst="rect">
            <a:avLst/>
          </a:prstGeom>
        </p:spPr>
        <p:txBody>
          <a:bodyPr/>
          <a:lstStyle/>
          <a:p>
            <a:fld id="{4AAA483D-3C92-4A5E-AF13-85F39B7A8D13}" type="datetime1">
              <a:rPr lang="es-ES" smtClean="0"/>
              <a:t>09/07/2025</a:t>
            </a:fld>
            <a:endParaRPr lang="es-ES"/>
          </a:p>
        </p:txBody>
      </p:sp>
      <p:sp>
        <p:nvSpPr>
          <p:cNvPr id="5" name="Marcador de pie de página 4">
            <a:extLst>
              <a:ext uri="{FF2B5EF4-FFF2-40B4-BE49-F238E27FC236}">
                <a16:creationId xmlns:a16="http://schemas.microsoft.com/office/drawing/2014/main" id="{6DE8938A-FADD-44F7-9AF3-264B0DDDF03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23569D8-9373-4B04-ABC3-CE8740C93C2E}"/>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a:p>
        </p:txBody>
      </p:sp>
    </p:spTree>
    <p:extLst>
      <p:ext uri="{BB962C8B-B14F-4D97-AF65-F5344CB8AC3E}">
        <p14:creationId xmlns:p14="http://schemas.microsoft.com/office/powerpoint/2010/main" val="3024713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89357-2179-448A-A93E-781659DC2B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413FF0D-04AD-44E0-848A-7F603A2C9E7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8FE259A-C2C1-447D-A952-762D5F3B0F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0854E1-0C8B-4602-902E-FB66163F2A0A}"/>
              </a:ext>
            </a:extLst>
          </p:cNvPr>
          <p:cNvSpPr>
            <a:spLocks noGrp="1"/>
          </p:cNvSpPr>
          <p:nvPr>
            <p:ph type="dt" sz="half" idx="10"/>
          </p:nvPr>
        </p:nvSpPr>
        <p:spPr>
          <a:xfrm>
            <a:off x="838200" y="6356350"/>
            <a:ext cx="2743200" cy="365125"/>
          </a:xfrm>
          <a:prstGeom prst="rect">
            <a:avLst/>
          </a:prstGeom>
        </p:spPr>
        <p:txBody>
          <a:bodyPr/>
          <a:lstStyle/>
          <a:p>
            <a:fld id="{616A9092-0D1C-46E7-A5A1-ABA3B51E15F2}" type="datetime1">
              <a:rPr lang="es-ES" smtClean="0"/>
              <a:t>09/07/2025</a:t>
            </a:fld>
            <a:endParaRPr lang="es-ES"/>
          </a:p>
        </p:txBody>
      </p:sp>
      <p:sp>
        <p:nvSpPr>
          <p:cNvPr id="6" name="Marcador de pie de página 5">
            <a:extLst>
              <a:ext uri="{FF2B5EF4-FFF2-40B4-BE49-F238E27FC236}">
                <a16:creationId xmlns:a16="http://schemas.microsoft.com/office/drawing/2014/main" id="{2DC6B339-4AB5-4D87-9180-CBC6A58F304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612B9F37-47E5-405D-B315-BDF4E9BFB3F4}"/>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91823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FE7FC-928E-4461-AC00-A29151ED6705}"/>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AB17E0-92C8-4E4E-A236-861151345ED6}"/>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C9B28A-2B50-4365-A52B-0B619D45BB80}"/>
              </a:ext>
            </a:extLst>
          </p:cNvPr>
          <p:cNvSpPr>
            <a:spLocks noGrp="1"/>
          </p:cNvSpPr>
          <p:nvPr>
            <p:ph type="dt" sz="half" idx="10"/>
          </p:nvPr>
        </p:nvSpPr>
        <p:spPr>
          <a:xfrm>
            <a:off x="838200" y="6356350"/>
            <a:ext cx="2743200" cy="365125"/>
          </a:xfrm>
          <a:prstGeom prst="rect">
            <a:avLst/>
          </a:prstGeom>
        </p:spPr>
        <p:txBody>
          <a:bodyPr/>
          <a:lstStyle/>
          <a:p>
            <a:fld id="{ACA715B1-0A82-4371-A0FC-054DEBCA5049}" type="datetime1">
              <a:rPr lang="es-ES" smtClean="0"/>
              <a:t>09/07/2025</a:t>
            </a:fld>
            <a:endParaRPr lang="es-ES"/>
          </a:p>
        </p:txBody>
      </p:sp>
      <p:sp>
        <p:nvSpPr>
          <p:cNvPr id="5" name="Marcador de pie de página 4">
            <a:extLst>
              <a:ext uri="{FF2B5EF4-FFF2-40B4-BE49-F238E27FC236}">
                <a16:creationId xmlns:a16="http://schemas.microsoft.com/office/drawing/2014/main" id="{7411CDDC-3A6F-4EF4-8C43-F0B166115AD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7C796E4-3BEB-4584-9867-486D7E521F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37784634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57E5F9-FD77-43CA-B516-F5ED649D6C3D}"/>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8B0D9D-C85C-4C01-911D-9CB83587332E}"/>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A1F2E6D-18AE-431D-98C4-13C666DFF8BD}"/>
              </a:ext>
            </a:extLst>
          </p:cNvPr>
          <p:cNvSpPr>
            <a:spLocks noGrp="1"/>
          </p:cNvSpPr>
          <p:nvPr>
            <p:ph type="dt" sz="half" idx="10"/>
          </p:nvPr>
        </p:nvSpPr>
        <p:spPr>
          <a:xfrm>
            <a:off x="838200" y="6356350"/>
            <a:ext cx="2743200" cy="365125"/>
          </a:xfrm>
          <a:prstGeom prst="rect">
            <a:avLst/>
          </a:prstGeom>
        </p:spPr>
        <p:txBody>
          <a:bodyPr/>
          <a:lstStyle/>
          <a:p>
            <a:fld id="{F5E5E932-520A-4D86-8805-58C3D4C4E1B7}" type="datetime1">
              <a:rPr lang="es-ES" smtClean="0"/>
              <a:t>09/07/2025</a:t>
            </a:fld>
            <a:endParaRPr lang="es-ES"/>
          </a:p>
        </p:txBody>
      </p:sp>
      <p:sp>
        <p:nvSpPr>
          <p:cNvPr id="5" name="Marcador de pie de página 4">
            <a:extLst>
              <a:ext uri="{FF2B5EF4-FFF2-40B4-BE49-F238E27FC236}">
                <a16:creationId xmlns:a16="http://schemas.microsoft.com/office/drawing/2014/main" id="{845062BB-0563-4DDC-8FB1-11CA6106B50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272F94B-F3F1-48E2-9511-AF325A017CDB}"/>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789215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834D81-7328-4CB6-949E-E6271664C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89DA1AC-D4DC-4A84-8FAF-69AE894FBF0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7411894-25D8-4912-A66F-0CD27B601B9F}"/>
              </a:ext>
            </a:extLst>
          </p:cNvPr>
          <p:cNvSpPr>
            <a:spLocks noGrp="1"/>
          </p:cNvSpPr>
          <p:nvPr>
            <p:ph type="dt" sz="half" idx="10"/>
          </p:nvPr>
        </p:nvSpPr>
        <p:spPr>
          <a:xfrm>
            <a:off x="838200" y="6356350"/>
            <a:ext cx="2743200" cy="365125"/>
          </a:xfrm>
          <a:prstGeom prst="rect">
            <a:avLst/>
          </a:prstGeom>
        </p:spPr>
        <p:txBody>
          <a:bodyPr/>
          <a:lstStyle/>
          <a:p>
            <a:fld id="{231143C7-6DC6-4A34-889B-91E3C6834DC5}" type="datetime1">
              <a:rPr lang="es-ES" smtClean="0"/>
              <a:t>09/07/2025</a:t>
            </a:fld>
            <a:endParaRPr lang="es-ES"/>
          </a:p>
        </p:txBody>
      </p:sp>
      <p:sp>
        <p:nvSpPr>
          <p:cNvPr id="5" name="Marcador de pie de página 4">
            <a:extLst>
              <a:ext uri="{FF2B5EF4-FFF2-40B4-BE49-F238E27FC236}">
                <a16:creationId xmlns:a16="http://schemas.microsoft.com/office/drawing/2014/main" id="{D5F7E0CE-C423-4E90-A04F-2BCF533DB26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F550D5C8-B825-44E4-9564-B5BC176E4534}"/>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a:p>
        </p:txBody>
      </p:sp>
    </p:spTree>
    <p:extLst>
      <p:ext uri="{BB962C8B-B14F-4D97-AF65-F5344CB8AC3E}">
        <p14:creationId xmlns:p14="http://schemas.microsoft.com/office/powerpoint/2010/main" val="25349270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3D0123-3A58-46BA-8DA0-CC8A2513753C}"/>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4004A7-AFC8-4DD9-BCC6-01BA75B785C5}"/>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1DACD8-6823-4233-B004-FC0C71BCC546}"/>
              </a:ext>
            </a:extLst>
          </p:cNvPr>
          <p:cNvSpPr>
            <a:spLocks noGrp="1"/>
          </p:cNvSpPr>
          <p:nvPr>
            <p:ph type="dt" sz="half" idx="10"/>
          </p:nvPr>
        </p:nvSpPr>
        <p:spPr>
          <a:xfrm>
            <a:off x="838200" y="6356350"/>
            <a:ext cx="2743200" cy="365125"/>
          </a:xfrm>
          <a:prstGeom prst="rect">
            <a:avLst/>
          </a:prstGeom>
        </p:spPr>
        <p:txBody>
          <a:bodyPr/>
          <a:lstStyle/>
          <a:p>
            <a:fld id="{84D313E6-9986-4EC3-9B35-B4F07D126F83}" type="datetime1">
              <a:rPr lang="es-ES" smtClean="0"/>
              <a:t>09/07/2025</a:t>
            </a:fld>
            <a:endParaRPr lang="es-ES"/>
          </a:p>
        </p:txBody>
      </p:sp>
      <p:sp>
        <p:nvSpPr>
          <p:cNvPr id="5" name="Marcador de pie de página 4">
            <a:extLst>
              <a:ext uri="{FF2B5EF4-FFF2-40B4-BE49-F238E27FC236}">
                <a16:creationId xmlns:a16="http://schemas.microsoft.com/office/drawing/2014/main" id="{B2C206C5-D1EA-408C-AA6F-54C024ECD37F}"/>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77F8F18B-A0A0-409B-AB78-A44BF6B5C38E}"/>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a:p>
        </p:txBody>
      </p:sp>
    </p:spTree>
    <p:extLst>
      <p:ext uri="{BB962C8B-B14F-4D97-AF65-F5344CB8AC3E}">
        <p14:creationId xmlns:p14="http://schemas.microsoft.com/office/powerpoint/2010/main" val="40839537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C4448A-7847-41B9-B784-E0371DAF3D5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DA87906-1668-4017-B014-08275DAF3C5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5B046F7-A957-4535-A139-B93B438B728B}"/>
              </a:ext>
            </a:extLst>
          </p:cNvPr>
          <p:cNvSpPr>
            <a:spLocks noGrp="1"/>
          </p:cNvSpPr>
          <p:nvPr>
            <p:ph type="dt" sz="half" idx="10"/>
          </p:nvPr>
        </p:nvSpPr>
        <p:spPr>
          <a:xfrm>
            <a:off x="838200" y="6356350"/>
            <a:ext cx="2743200" cy="365125"/>
          </a:xfrm>
          <a:prstGeom prst="rect">
            <a:avLst/>
          </a:prstGeom>
        </p:spPr>
        <p:txBody>
          <a:bodyPr/>
          <a:lstStyle/>
          <a:p>
            <a:fld id="{78D62789-48F0-4FE2-BE6F-93E332E6FE37}" type="datetime1">
              <a:rPr lang="es-ES" smtClean="0"/>
              <a:t>09/07/2025</a:t>
            </a:fld>
            <a:endParaRPr lang="es-ES"/>
          </a:p>
        </p:txBody>
      </p:sp>
      <p:sp>
        <p:nvSpPr>
          <p:cNvPr id="5" name="Marcador de pie de página 4">
            <a:extLst>
              <a:ext uri="{FF2B5EF4-FFF2-40B4-BE49-F238E27FC236}">
                <a16:creationId xmlns:a16="http://schemas.microsoft.com/office/drawing/2014/main" id="{C99782E1-509A-42DA-B89A-668E4A081160}"/>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DBD8658A-55AF-41D9-B0A3-57AF722155A6}"/>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a:p>
        </p:txBody>
      </p:sp>
    </p:spTree>
    <p:extLst>
      <p:ext uri="{BB962C8B-B14F-4D97-AF65-F5344CB8AC3E}">
        <p14:creationId xmlns:p14="http://schemas.microsoft.com/office/powerpoint/2010/main" val="40737580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F3231A-2F5B-400D-97C2-61E750020FB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C0327B-C489-470F-B69B-E7DED19015CC}"/>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99D53FC-B190-4479-B40A-0F8DF97403ED}"/>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0E350E42-A59B-4B60-8D23-30CC5A03ADA2}"/>
              </a:ext>
            </a:extLst>
          </p:cNvPr>
          <p:cNvSpPr>
            <a:spLocks noGrp="1"/>
          </p:cNvSpPr>
          <p:nvPr>
            <p:ph type="dt" sz="half" idx="10"/>
          </p:nvPr>
        </p:nvSpPr>
        <p:spPr>
          <a:xfrm>
            <a:off x="838200" y="6356350"/>
            <a:ext cx="2743200" cy="365125"/>
          </a:xfrm>
          <a:prstGeom prst="rect">
            <a:avLst/>
          </a:prstGeom>
        </p:spPr>
        <p:txBody>
          <a:bodyPr/>
          <a:lstStyle/>
          <a:p>
            <a:fld id="{BBA9F25A-717C-4653-8E16-208D0D60993C}" type="datetime1">
              <a:rPr lang="es-ES" smtClean="0"/>
              <a:t>09/07/2025</a:t>
            </a:fld>
            <a:endParaRPr lang="es-ES"/>
          </a:p>
        </p:txBody>
      </p:sp>
      <p:sp>
        <p:nvSpPr>
          <p:cNvPr id="6" name="Marcador de pie de página 5">
            <a:extLst>
              <a:ext uri="{FF2B5EF4-FFF2-40B4-BE49-F238E27FC236}">
                <a16:creationId xmlns:a16="http://schemas.microsoft.com/office/drawing/2014/main" id="{8736F96B-EA51-4A83-BB3C-EC4BE3DBCA0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4F448556-1883-41C0-B4B2-FA0908B7AFB1}"/>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a:p>
        </p:txBody>
      </p:sp>
    </p:spTree>
    <p:extLst>
      <p:ext uri="{BB962C8B-B14F-4D97-AF65-F5344CB8AC3E}">
        <p14:creationId xmlns:p14="http://schemas.microsoft.com/office/powerpoint/2010/main" val="1611177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3EE5E-FAE7-43B6-92EA-D9108BE5C6A5}"/>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906B54D-08F4-4485-AB4C-B22D93C29A0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FA23795-5323-4899-8C52-2E7D7924CCE1}"/>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723CA9-2743-418A-8C91-3FD35870860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620A25E-A2C1-4BAF-B3A1-6C66417B9755}"/>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0950A49-88BC-4F02-9D0E-BB7DA70D8FAB}"/>
              </a:ext>
            </a:extLst>
          </p:cNvPr>
          <p:cNvSpPr>
            <a:spLocks noGrp="1"/>
          </p:cNvSpPr>
          <p:nvPr>
            <p:ph type="dt" sz="half" idx="10"/>
          </p:nvPr>
        </p:nvSpPr>
        <p:spPr>
          <a:xfrm>
            <a:off x="838200" y="6356350"/>
            <a:ext cx="2743200" cy="365125"/>
          </a:xfrm>
          <a:prstGeom prst="rect">
            <a:avLst/>
          </a:prstGeom>
        </p:spPr>
        <p:txBody>
          <a:bodyPr/>
          <a:lstStyle/>
          <a:p>
            <a:fld id="{5788D647-0A67-482F-B420-D67D754F55FD}" type="datetime1">
              <a:rPr lang="es-ES" smtClean="0"/>
              <a:t>09/07/2025</a:t>
            </a:fld>
            <a:endParaRPr lang="es-ES"/>
          </a:p>
        </p:txBody>
      </p:sp>
      <p:sp>
        <p:nvSpPr>
          <p:cNvPr id="8" name="Marcador de pie de página 7">
            <a:extLst>
              <a:ext uri="{FF2B5EF4-FFF2-40B4-BE49-F238E27FC236}">
                <a16:creationId xmlns:a16="http://schemas.microsoft.com/office/drawing/2014/main" id="{E8CA59C2-F70C-40DB-91F1-A1BC40291E4D}"/>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906E5772-827B-463F-A087-E0ADFB15F4DB}"/>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a:p>
        </p:txBody>
      </p:sp>
    </p:spTree>
    <p:extLst>
      <p:ext uri="{BB962C8B-B14F-4D97-AF65-F5344CB8AC3E}">
        <p14:creationId xmlns:p14="http://schemas.microsoft.com/office/powerpoint/2010/main" val="643720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F42DE0-34CB-414C-95C9-D88785E28E83}"/>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25610C5-EEFF-4E22-9F4D-AD2235D3B8E8}"/>
              </a:ext>
            </a:extLst>
          </p:cNvPr>
          <p:cNvSpPr>
            <a:spLocks noGrp="1"/>
          </p:cNvSpPr>
          <p:nvPr>
            <p:ph type="dt" sz="half" idx="10"/>
          </p:nvPr>
        </p:nvSpPr>
        <p:spPr>
          <a:xfrm>
            <a:off x="838200" y="6356350"/>
            <a:ext cx="2743200" cy="365125"/>
          </a:xfrm>
          <a:prstGeom prst="rect">
            <a:avLst/>
          </a:prstGeom>
        </p:spPr>
        <p:txBody>
          <a:bodyPr/>
          <a:lstStyle/>
          <a:p>
            <a:fld id="{2879DC7A-00E8-410E-9963-60A317DD201B}" type="datetime1">
              <a:rPr lang="es-ES" smtClean="0"/>
              <a:t>09/07/2025</a:t>
            </a:fld>
            <a:endParaRPr lang="es-ES"/>
          </a:p>
        </p:txBody>
      </p:sp>
      <p:sp>
        <p:nvSpPr>
          <p:cNvPr id="4" name="Marcador de pie de página 3">
            <a:extLst>
              <a:ext uri="{FF2B5EF4-FFF2-40B4-BE49-F238E27FC236}">
                <a16:creationId xmlns:a16="http://schemas.microsoft.com/office/drawing/2014/main" id="{DFF86DDB-FBE0-4388-BA0A-627CD217993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D93B9FD4-F37C-48AD-80C8-5CFC05D1FDFF}"/>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a:p>
        </p:txBody>
      </p:sp>
    </p:spTree>
    <p:extLst>
      <p:ext uri="{BB962C8B-B14F-4D97-AF65-F5344CB8AC3E}">
        <p14:creationId xmlns:p14="http://schemas.microsoft.com/office/powerpoint/2010/main" val="2072636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DC45F2C-4BF5-4B57-87FD-4F0F32F2E642}"/>
              </a:ext>
            </a:extLst>
          </p:cNvPr>
          <p:cNvSpPr>
            <a:spLocks noGrp="1"/>
          </p:cNvSpPr>
          <p:nvPr>
            <p:ph type="dt" sz="half" idx="10"/>
          </p:nvPr>
        </p:nvSpPr>
        <p:spPr>
          <a:xfrm>
            <a:off x="838200" y="6356350"/>
            <a:ext cx="2743200" cy="365125"/>
          </a:xfrm>
          <a:prstGeom prst="rect">
            <a:avLst/>
          </a:prstGeom>
        </p:spPr>
        <p:txBody>
          <a:bodyPr/>
          <a:lstStyle/>
          <a:p>
            <a:fld id="{27628E49-92C8-4097-B13A-23E8DA138FF6}" type="datetime1">
              <a:rPr lang="es-ES" smtClean="0"/>
              <a:t>09/07/2025</a:t>
            </a:fld>
            <a:endParaRPr lang="es-ES"/>
          </a:p>
        </p:txBody>
      </p:sp>
      <p:sp>
        <p:nvSpPr>
          <p:cNvPr id="3" name="Marcador de pie de página 2">
            <a:extLst>
              <a:ext uri="{FF2B5EF4-FFF2-40B4-BE49-F238E27FC236}">
                <a16:creationId xmlns:a16="http://schemas.microsoft.com/office/drawing/2014/main" id="{7FE9723D-CDB9-48D7-B1AD-FB8513225E23}"/>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279CE87C-2577-4A19-A293-031A1369B197}"/>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a:p>
        </p:txBody>
      </p:sp>
    </p:spTree>
    <p:extLst>
      <p:ext uri="{BB962C8B-B14F-4D97-AF65-F5344CB8AC3E}">
        <p14:creationId xmlns:p14="http://schemas.microsoft.com/office/powerpoint/2010/main" val="12768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482D3-C6F0-43C6-AD76-F67A642297D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8253F9CA-0CD2-46C3-B40D-269CE82A49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DA51EEF-EA0F-4FB1-B3AF-6CE6EDBB0F63}"/>
              </a:ext>
            </a:extLst>
          </p:cNvPr>
          <p:cNvSpPr>
            <a:spLocks noGrp="1"/>
          </p:cNvSpPr>
          <p:nvPr>
            <p:ph type="dt" sz="half" idx="10"/>
          </p:nvPr>
        </p:nvSpPr>
        <p:spPr>
          <a:xfrm>
            <a:off x="838200" y="6356350"/>
            <a:ext cx="2743200" cy="365125"/>
          </a:xfrm>
          <a:prstGeom prst="rect">
            <a:avLst/>
          </a:prstGeom>
        </p:spPr>
        <p:txBody>
          <a:bodyPr/>
          <a:lstStyle/>
          <a:p>
            <a:fld id="{85CE13F4-70E1-4E16-8CF0-8C014748D120}" type="datetime1">
              <a:rPr lang="es-ES" smtClean="0"/>
              <a:t>09/07/2025</a:t>
            </a:fld>
            <a:endParaRPr lang="es-ES"/>
          </a:p>
        </p:txBody>
      </p:sp>
      <p:sp>
        <p:nvSpPr>
          <p:cNvPr id="5" name="Marcador de pie de página 4">
            <a:extLst>
              <a:ext uri="{FF2B5EF4-FFF2-40B4-BE49-F238E27FC236}">
                <a16:creationId xmlns:a16="http://schemas.microsoft.com/office/drawing/2014/main" id="{F1DF1BDB-8778-4BFA-BF1C-32C8DD328FA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5DF1B2A-1378-43F2-8162-C6D7C608D607}"/>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a:p>
        </p:txBody>
      </p:sp>
    </p:spTree>
    <p:extLst>
      <p:ext uri="{BB962C8B-B14F-4D97-AF65-F5344CB8AC3E}">
        <p14:creationId xmlns:p14="http://schemas.microsoft.com/office/powerpoint/2010/main" val="3962398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AD7ED3-365D-4CF0-AD48-D6875C6247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987A33-5B9D-40CB-95CE-F7A21E71650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71CBCD1-010E-4B2E-89F7-2343C5D2FD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F319E47-1B14-4C82-B647-1C4830778030}"/>
              </a:ext>
            </a:extLst>
          </p:cNvPr>
          <p:cNvSpPr>
            <a:spLocks noGrp="1"/>
          </p:cNvSpPr>
          <p:nvPr>
            <p:ph type="dt" sz="half" idx="10"/>
          </p:nvPr>
        </p:nvSpPr>
        <p:spPr>
          <a:xfrm>
            <a:off x="838200" y="6356350"/>
            <a:ext cx="2743200" cy="365125"/>
          </a:xfrm>
          <a:prstGeom prst="rect">
            <a:avLst/>
          </a:prstGeom>
        </p:spPr>
        <p:txBody>
          <a:bodyPr/>
          <a:lstStyle/>
          <a:p>
            <a:fld id="{005FF8A9-33DE-4B3A-AF50-26B156AABB60}" type="datetime1">
              <a:rPr lang="es-ES" smtClean="0"/>
              <a:t>09/07/2025</a:t>
            </a:fld>
            <a:endParaRPr lang="es-ES"/>
          </a:p>
        </p:txBody>
      </p:sp>
      <p:sp>
        <p:nvSpPr>
          <p:cNvPr id="6" name="Marcador de pie de página 5">
            <a:extLst>
              <a:ext uri="{FF2B5EF4-FFF2-40B4-BE49-F238E27FC236}">
                <a16:creationId xmlns:a16="http://schemas.microsoft.com/office/drawing/2014/main" id="{DCD63D84-A0C2-48BF-B8DD-CC81688BAE3F}"/>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4942C34E-FEA5-498E-81FF-5F3246A55BCE}"/>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a:p>
        </p:txBody>
      </p:sp>
    </p:spTree>
    <p:extLst>
      <p:ext uri="{BB962C8B-B14F-4D97-AF65-F5344CB8AC3E}">
        <p14:creationId xmlns:p14="http://schemas.microsoft.com/office/powerpoint/2010/main" val="17880401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5A79A-A394-480E-8CEB-3DF80786F1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70DCC2-E91B-40C9-9E98-99FCD1EAB93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8DF5BCD-2ABD-464E-9426-5EF21EA32C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61EFF96-345E-4A89-97EB-1D93995DB2A6}"/>
              </a:ext>
            </a:extLst>
          </p:cNvPr>
          <p:cNvSpPr>
            <a:spLocks noGrp="1"/>
          </p:cNvSpPr>
          <p:nvPr>
            <p:ph type="dt" sz="half" idx="10"/>
          </p:nvPr>
        </p:nvSpPr>
        <p:spPr>
          <a:xfrm>
            <a:off x="838200" y="6356350"/>
            <a:ext cx="2743200" cy="365125"/>
          </a:xfrm>
          <a:prstGeom prst="rect">
            <a:avLst/>
          </a:prstGeom>
        </p:spPr>
        <p:txBody>
          <a:bodyPr/>
          <a:lstStyle/>
          <a:p>
            <a:fld id="{DD71755F-03F4-4C69-8625-52BFA290EBEB}" type="datetime1">
              <a:rPr lang="es-ES" smtClean="0"/>
              <a:t>09/07/2025</a:t>
            </a:fld>
            <a:endParaRPr lang="es-ES"/>
          </a:p>
        </p:txBody>
      </p:sp>
      <p:sp>
        <p:nvSpPr>
          <p:cNvPr id="6" name="Marcador de pie de página 5">
            <a:extLst>
              <a:ext uri="{FF2B5EF4-FFF2-40B4-BE49-F238E27FC236}">
                <a16:creationId xmlns:a16="http://schemas.microsoft.com/office/drawing/2014/main" id="{6B318689-4632-4F59-A4F9-3EF55A1032A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27415147-C333-409C-A96C-64072F5627DD}"/>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a:p>
        </p:txBody>
      </p:sp>
    </p:spTree>
    <p:extLst>
      <p:ext uri="{BB962C8B-B14F-4D97-AF65-F5344CB8AC3E}">
        <p14:creationId xmlns:p14="http://schemas.microsoft.com/office/powerpoint/2010/main" val="7596893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753DCD-1A3A-4788-94C4-D1FA0A0F2FF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D1855C1-1F27-456D-AD4C-6F6D5A52E506}"/>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2FF60F6-B5DE-412F-BA1E-4E94B34D1998}"/>
              </a:ext>
            </a:extLst>
          </p:cNvPr>
          <p:cNvSpPr>
            <a:spLocks noGrp="1"/>
          </p:cNvSpPr>
          <p:nvPr>
            <p:ph type="dt" sz="half" idx="10"/>
          </p:nvPr>
        </p:nvSpPr>
        <p:spPr>
          <a:xfrm>
            <a:off x="838200" y="6356350"/>
            <a:ext cx="2743200" cy="365125"/>
          </a:xfrm>
          <a:prstGeom prst="rect">
            <a:avLst/>
          </a:prstGeom>
        </p:spPr>
        <p:txBody>
          <a:bodyPr/>
          <a:lstStyle/>
          <a:p>
            <a:fld id="{2695361F-A67E-4433-8F2E-5AAED9491379}" type="datetime1">
              <a:rPr lang="es-ES" smtClean="0"/>
              <a:t>09/07/2025</a:t>
            </a:fld>
            <a:endParaRPr lang="es-ES"/>
          </a:p>
        </p:txBody>
      </p:sp>
      <p:sp>
        <p:nvSpPr>
          <p:cNvPr id="5" name="Marcador de pie de página 4">
            <a:extLst>
              <a:ext uri="{FF2B5EF4-FFF2-40B4-BE49-F238E27FC236}">
                <a16:creationId xmlns:a16="http://schemas.microsoft.com/office/drawing/2014/main" id="{E039CF05-4D6D-4BF9-9DE6-F74E7F299CC0}"/>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80FB3319-995C-475D-8E0B-4DC6D1D768E8}"/>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a:p>
        </p:txBody>
      </p:sp>
    </p:spTree>
    <p:extLst>
      <p:ext uri="{BB962C8B-B14F-4D97-AF65-F5344CB8AC3E}">
        <p14:creationId xmlns:p14="http://schemas.microsoft.com/office/powerpoint/2010/main" val="3241181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BA8D08A-2D07-4182-A0C4-FE742157FC90}"/>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A6F9758-C90F-4A13-82B8-A4C6FF454D32}"/>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194737-8B96-46F7-800C-4C2F325BAFA3}"/>
              </a:ext>
            </a:extLst>
          </p:cNvPr>
          <p:cNvSpPr>
            <a:spLocks noGrp="1"/>
          </p:cNvSpPr>
          <p:nvPr>
            <p:ph type="dt" sz="half" idx="10"/>
          </p:nvPr>
        </p:nvSpPr>
        <p:spPr>
          <a:xfrm>
            <a:off x="838200" y="6356350"/>
            <a:ext cx="2743200" cy="365125"/>
          </a:xfrm>
          <a:prstGeom prst="rect">
            <a:avLst/>
          </a:prstGeom>
        </p:spPr>
        <p:txBody>
          <a:bodyPr/>
          <a:lstStyle/>
          <a:p>
            <a:fld id="{79F0B23B-B90C-4E10-81A7-974EBE9DFE65}" type="datetime1">
              <a:rPr lang="es-ES" smtClean="0"/>
              <a:t>09/07/2025</a:t>
            </a:fld>
            <a:endParaRPr lang="es-ES"/>
          </a:p>
        </p:txBody>
      </p:sp>
      <p:sp>
        <p:nvSpPr>
          <p:cNvPr id="5" name="Marcador de pie de página 4">
            <a:extLst>
              <a:ext uri="{FF2B5EF4-FFF2-40B4-BE49-F238E27FC236}">
                <a16:creationId xmlns:a16="http://schemas.microsoft.com/office/drawing/2014/main" id="{75225C70-EAE5-43E3-B884-00DA5A190E0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37253D0C-B893-4C01-972C-E0C9AA98CC60}"/>
              </a:ext>
            </a:extLst>
          </p:cNvPr>
          <p:cNvSpPr>
            <a:spLocks noGrp="1"/>
          </p:cNvSpPr>
          <p:nvPr>
            <p:ph type="sldNum" sz="quarter" idx="12"/>
          </p:nvPr>
        </p:nvSpPr>
        <p:spPr>
          <a:xfrm>
            <a:off x="8610600" y="6356350"/>
            <a:ext cx="2743200" cy="365125"/>
          </a:xfrm>
          <a:prstGeom prst="rect">
            <a:avLst/>
          </a:prstGeom>
        </p:spPr>
        <p:txBody>
          <a:bodyPr/>
          <a:lstStyle/>
          <a:p>
            <a:fld id="{17F4FA44-1E30-4A68-AF5F-B452703DB4CF}" type="slidenum">
              <a:rPr lang="es-ES" smtClean="0"/>
              <a:t>‹Nº›</a:t>
            </a:fld>
            <a:endParaRPr lang="es-ES"/>
          </a:p>
        </p:txBody>
      </p:sp>
    </p:spTree>
    <p:extLst>
      <p:ext uri="{BB962C8B-B14F-4D97-AF65-F5344CB8AC3E}">
        <p14:creationId xmlns:p14="http://schemas.microsoft.com/office/powerpoint/2010/main" val="2609738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518BB-CF16-4E74-AFB9-0FD5E902F4A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F15EEFE-FBCC-412D-853F-EDDC208F010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11E4842-DEC7-46F0-BF9C-757525C0D819}"/>
              </a:ext>
            </a:extLst>
          </p:cNvPr>
          <p:cNvSpPr>
            <a:spLocks noGrp="1"/>
          </p:cNvSpPr>
          <p:nvPr>
            <p:ph type="dt" sz="half" idx="10"/>
          </p:nvPr>
        </p:nvSpPr>
        <p:spPr>
          <a:xfrm>
            <a:off x="838200" y="6356350"/>
            <a:ext cx="2743200" cy="365125"/>
          </a:xfrm>
          <a:prstGeom prst="rect">
            <a:avLst/>
          </a:prstGeom>
        </p:spPr>
        <p:txBody>
          <a:bodyPr/>
          <a:lstStyle/>
          <a:p>
            <a:fld id="{942ECC4B-881C-49FE-AEB7-90B5228024A2}" type="datetime1">
              <a:rPr lang="es-ES" smtClean="0"/>
              <a:t>09/07/2025</a:t>
            </a:fld>
            <a:endParaRPr lang="es-ES"/>
          </a:p>
        </p:txBody>
      </p:sp>
      <p:sp>
        <p:nvSpPr>
          <p:cNvPr id="5" name="Marcador de pie de página 4">
            <a:extLst>
              <a:ext uri="{FF2B5EF4-FFF2-40B4-BE49-F238E27FC236}">
                <a16:creationId xmlns:a16="http://schemas.microsoft.com/office/drawing/2014/main" id="{1ABAB38F-5F19-4D77-97CF-BF432B43C59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C96ADE3-9AF0-4662-87FB-E246862616E6}"/>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a:p>
        </p:txBody>
      </p:sp>
    </p:spTree>
    <p:extLst>
      <p:ext uri="{BB962C8B-B14F-4D97-AF65-F5344CB8AC3E}">
        <p14:creationId xmlns:p14="http://schemas.microsoft.com/office/powerpoint/2010/main" val="1105190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0A2234-78D7-4AFB-9813-64B6F762F9E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FAB2E22-875D-483F-8339-61B8E3AB101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AC1FE6A-86F5-402B-AEFE-DE526CB75B21}"/>
              </a:ext>
            </a:extLst>
          </p:cNvPr>
          <p:cNvSpPr>
            <a:spLocks noGrp="1"/>
          </p:cNvSpPr>
          <p:nvPr>
            <p:ph type="dt" sz="half" idx="10"/>
          </p:nvPr>
        </p:nvSpPr>
        <p:spPr>
          <a:xfrm>
            <a:off x="838200" y="6356350"/>
            <a:ext cx="2743200" cy="365125"/>
          </a:xfrm>
          <a:prstGeom prst="rect">
            <a:avLst/>
          </a:prstGeom>
        </p:spPr>
        <p:txBody>
          <a:bodyPr/>
          <a:lstStyle/>
          <a:p>
            <a:fld id="{3ACC0D01-7C3D-4294-AFE6-8B35244E55D1}" type="datetime1">
              <a:rPr lang="es-ES" smtClean="0"/>
              <a:t>09/07/2025</a:t>
            </a:fld>
            <a:endParaRPr lang="es-ES"/>
          </a:p>
        </p:txBody>
      </p:sp>
      <p:sp>
        <p:nvSpPr>
          <p:cNvPr id="5" name="Marcador de pie de página 4">
            <a:extLst>
              <a:ext uri="{FF2B5EF4-FFF2-40B4-BE49-F238E27FC236}">
                <a16:creationId xmlns:a16="http://schemas.microsoft.com/office/drawing/2014/main" id="{C81D41E1-6C46-4DC5-94A6-AC8CED45943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E84B5010-794E-4610-A456-AE890FD64F4C}"/>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a:p>
        </p:txBody>
      </p:sp>
    </p:spTree>
    <p:extLst>
      <p:ext uri="{BB962C8B-B14F-4D97-AF65-F5344CB8AC3E}">
        <p14:creationId xmlns:p14="http://schemas.microsoft.com/office/powerpoint/2010/main" val="861652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14D095-0A18-4B6F-A73C-887133B25F4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A5E2C4D-A35C-4481-8F77-9FFA27776B2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06FB7F02-1D9F-4AF7-AC09-B78C64E67E05}"/>
              </a:ext>
            </a:extLst>
          </p:cNvPr>
          <p:cNvSpPr>
            <a:spLocks noGrp="1"/>
          </p:cNvSpPr>
          <p:nvPr>
            <p:ph type="dt" sz="half" idx="10"/>
          </p:nvPr>
        </p:nvSpPr>
        <p:spPr>
          <a:xfrm>
            <a:off x="838200" y="6356350"/>
            <a:ext cx="2743200" cy="365125"/>
          </a:xfrm>
          <a:prstGeom prst="rect">
            <a:avLst/>
          </a:prstGeom>
        </p:spPr>
        <p:txBody>
          <a:bodyPr/>
          <a:lstStyle/>
          <a:p>
            <a:fld id="{5164CBC4-EA79-44CC-A340-7DD12BD9804E}" type="datetime1">
              <a:rPr lang="es-ES" smtClean="0"/>
              <a:t>09/07/2025</a:t>
            </a:fld>
            <a:endParaRPr lang="es-ES"/>
          </a:p>
        </p:txBody>
      </p:sp>
      <p:sp>
        <p:nvSpPr>
          <p:cNvPr id="5" name="Marcador de pie de página 4">
            <a:extLst>
              <a:ext uri="{FF2B5EF4-FFF2-40B4-BE49-F238E27FC236}">
                <a16:creationId xmlns:a16="http://schemas.microsoft.com/office/drawing/2014/main" id="{CC9788BD-1B69-4927-BFA9-F673AF269F6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EDD2E38B-3723-47E2-A721-75B82B864DE1}"/>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a:p>
        </p:txBody>
      </p:sp>
    </p:spTree>
    <p:extLst>
      <p:ext uri="{BB962C8B-B14F-4D97-AF65-F5344CB8AC3E}">
        <p14:creationId xmlns:p14="http://schemas.microsoft.com/office/powerpoint/2010/main" val="13308403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788784-392D-4027-BE6F-35E667AD261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58D8A20-1E09-4BA0-851C-167C02A6644F}"/>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E030CC5-348D-402A-8BB0-E89AB2EC2930}"/>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620358-1804-4ABD-8A82-4FF11C1FCDA6}"/>
              </a:ext>
            </a:extLst>
          </p:cNvPr>
          <p:cNvSpPr>
            <a:spLocks noGrp="1"/>
          </p:cNvSpPr>
          <p:nvPr>
            <p:ph type="dt" sz="half" idx="10"/>
          </p:nvPr>
        </p:nvSpPr>
        <p:spPr>
          <a:xfrm>
            <a:off x="838200" y="6356350"/>
            <a:ext cx="2743200" cy="365125"/>
          </a:xfrm>
          <a:prstGeom prst="rect">
            <a:avLst/>
          </a:prstGeom>
        </p:spPr>
        <p:txBody>
          <a:bodyPr/>
          <a:lstStyle/>
          <a:p>
            <a:fld id="{CD06CC76-6F7B-4E17-803A-473C47D3B251}" type="datetime1">
              <a:rPr lang="es-ES" smtClean="0"/>
              <a:t>09/07/2025</a:t>
            </a:fld>
            <a:endParaRPr lang="es-ES"/>
          </a:p>
        </p:txBody>
      </p:sp>
      <p:sp>
        <p:nvSpPr>
          <p:cNvPr id="6" name="Marcador de pie de página 5">
            <a:extLst>
              <a:ext uri="{FF2B5EF4-FFF2-40B4-BE49-F238E27FC236}">
                <a16:creationId xmlns:a16="http://schemas.microsoft.com/office/drawing/2014/main" id="{7CFB1659-E8EF-4B96-B1D8-C4E592D088E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9846098E-C372-451C-890B-E850CAA1A8B6}"/>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a:p>
        </p:txBody>
      </p:sp>
    </p:spTree>
    <p:extLst>
      <p:ext uri="{BB962C8B-B14F-4D97-AF65-F5344CB8AC3E}">
        <p14:creationId xmlns:p14="http://schemas.microsoft.com/office/powerpoint/2010/main" val="2931307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E44FD3-8FD7-415B-8758-3AC2F789D65C}"/>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95E1FFC-5C71-47A6-B327-9B6D7233203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6154B5D-2C99-473F-A797-1773E1FF0BEF}"/>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5F18134-8F88-42DE-BE78-2FA5D039FC1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1949E4C-54C2-4CCD-BCFF-C939405302FE}"/>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B3E3A9F-7536-4749-803F-2DBE769A892B}"/>
              </a:ext>
            </a:extLst>
          </p:cNvPr>
          <p:cNvSpPr>
            <a:spLocks noGrp="1"/>
          </p:cNvSpPr>
          <p:nvPr>
            <p:ph type="dt" sz="half" idx="10"/>
          </p:nvPr>
        </p:nvSpPr>
        <p:spPr>
          <a:xfrm>
            <a:off x="838200" y="6356350"/>
            <a:ext cx="2743200" cy="365125"/>
          </a:xfrm>
          <a:prstGeom prst="rect">
            <a:avLst/>
          </a:prstGeom>
        </p:spPr>
        <p:txBody>
          <a:bodyPr/>
          <a:lstStyle/>
          <a:p>
            <a:fld id="{C3C32986-A54C-4E69-82DF-0AA625CEB070}" type="datetime1">
              <a:rPr lang="es-ES" smtClean="0"/>
              <a:t>09/07/2025</a:t>
            </a:fld>
            <a:endParaRPr lang="es-ES"/>
          </a:p>
        </p:txBody>
      </p:sp>
      <p:sp>
        <p:nvSpPr>
          <p:cNvPr id="8" name="Marcador de pie de página 7">
            <a:extLst>
              <a:ext uri="{FF2B5EF4-FFF2-40B4-BE49-F238E27FC236}">
                <a16:creationId xmlns:a16="http://schemas.microsoft.com/office/drawing/2014/main" id="{E4BEB2DE-BCA4-4C7F-9FD5-A7B05C6A9816}"/>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3A8A95B8-87A6-4CB7-8683-9082B3A75889}"/>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a:p>
        </p:txBody>
      </p:sp>
    </p:spTree>
    <p:extLst>
      <p:ext uri="{BB962C8B-B14F-4D97-AF65-F5344CB8AC3E}">
        <p14:creationId xmlns:p14="http://schemas.microsoft.com/office/powerpoint/2010/main" val="3540320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F30E18-1868-4577-B0AA-FE3E1EB11B9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B6F64B2-0A61-4A95-BA01-61D9A69C562F}"/>
              </a:ext>
            </a:extLst>
          </p:cNvPr>
          <p:cNvSpPr>
            <a:spLocks noGrp="1"/>
          </p:cNvSpPr>
          <p:nvPr>
            <p:ph type="dt" sz="half" idx="10"/>
          </p:nvPr>
        </p:nvSpPr>
        <p:spPr>
          <a:xfrm>
            <a:off x="838200" y="6356350"/>
            <a:ext cx="2743200" cy="365125"/>
          </a:xfrm>
          <a:prstGeom prst="rect">
            <a:avLst/>
          </a:prstGeom>
        </p:spPr>
        <p:txBody>
          <a:bodyPr/>
          <a:lstStyle/>
          <a:p>
            <a:fld id="{FDF42349-42CF-4EF2-B827-6F5035295C93}" type="datetime1">
              <a:rPr lang="es-ES" smtClean="0"/>
              <a:t>09/07/2025</a:t>
            </a:fld>
            <a:endParaRPr lang="es-ES"/>
          </a:p>
        </p:txBody>
      </p:sp>
      <p:sp>
        <p:nvSpPr>
          <p:cNvPr id="4" name="Marcador de pie de página 3">
            <a:extLst>
              <a:ext uri="{FF2B5EF4-FFF2-40B4-BE49-F238E27FC236}">
                <a16:creationId xmlns:a16="http://schemas.microsoft.com/office/drawing/2014/main" id="{93D0F86F-1F34-4B31-BC50-00CFDF727C2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59D2C26D-934A-4189-908D-1344E22C7CA9}"/>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a:p>
        </p:txBody>
      </p:sp>
    </p:spTree>
    <p:extLst>
      <p:ext uri="{BB962C8B-B14F-4D97-AF65-F5344CB8AC3E}">
        <p14:creationId xmlns:p14="http://schemas.microsoft.com/office/powerpoint/2010/main" val="67351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0AE21FE-0A95-4109-9B8D-DC7148C0B9C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BD0510-314D-4CAB-8C1F-C5B99E139AB5}"/>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ED6EE20-0B0B-46A1-9896-861BB3B75323}"/>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ECD667D-B703-4D8C-B61C-413B2903955E}"/>
              </a:ext>
            </a:extLst>
          </p:cNvPr>
          <p:cNvSpPr>
            <a:spLocks noGrp="1"/>
          </p:cNvSpPr>
          <p:nvPr>
            <p:ph type="dt" sz="half" idx="10"/>
          </p:nvPr>
        </p:nvSpPr>
        <p:spPr>
          <a:xfrm>
            <a:off x="838200" y="6356350"/>
            <a:ext cx="2743200" cy="365125"/>
          </a:xfrm>
          <a:prstGeom prst="rect">
            <a:avLst/>
          </a:prstGeom>
        </p:spPr>
        <p:txBody>
          <a:bodyPr/>
          <a:lstStyle/>
          <a:p>
            <a:fld id="{D53FD588-4DDA-4043-9F42-70A416EF1ADE}" type="datetime1">
              <a:rPr lang="es-ES" smtClean="0"/>
              <a:t>09/07/2025</a:t>
            </a:fld>
            <a:endParaRPr lang="es-ES"/>
          </a:p>
        </p:txBody>
      </p:sp>
      <p:sp>
        <p:nvSpPr>
          <p:cNvPr id="6" name="Marcador de pie de página 5">
            <a:extLst>
              <a:ext uri="{FF2B5EF4-FFF2-40B4-BE49-F238E27FC236}">
                <a16:creationId xmlns:a16="http://schemas.microsoft.com/office/drawing/2014/main" id="{3F96393F-DE29-4A4E-B101-22D6C5CCC7F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EED11436-F540-4671-885A-3B67678095DE}"/>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a:p>
        </p:txBody>
      </p:sp>
    </p:spTree>
    <p:extLst>
      <p:ext uri="{BB962C8B-B14F-4D97-AF65-F5344CB8AC3E}">
        <p14:creationId xmlns:p14="http://schemas.microsoft.com/office/powerpoint/2010/main" val="31413169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CA0EB9A-99FB-4FC1-BBAF-81A67C0F51CA}"/>
              </a:ext>
            </a:extLst>
          </p:cNvPr>
          <p:cNvSpPr>
            <a:spLocks noGrp="1"/>
          </p:cNvSpPr>
          <p:nvPr>
            <p:ph type="dt" sz="half" idx="10"/>
          </p:nvPr>
        </p:nvSpPr>
        <p:spPr>
          <a:xfrm>
            <a:off x="838200" y="6356350"/>
            <a:ext cx="2743200" cy="365125"/>
          </a:xfrm>
          <a:prstGeom prst="rect">
            <a:avLst/>
          </a:prstGeom>
        </p:spPr>
        <p:txBody>
          <a:bodyPr/>
          <a:lstStyle/>
          <a:p>
            <a:fld id="{3B555E82-0458-4E62-8C0A-3BC216C1FC63}" type="datetime1">
              <a:rPr lang="es-ES" smtClean="0"/>
              <a:t>09/07/2025</a:t>
            </a:fld>
            <a:endParaRPr lang="es-ES"/>
          </a:p>
        </p:txBody>
      </p:sp>
      <p:sp>
        <p:nvSpPr>
          <p:cNvPr id="3" name="Marcador de pie de página 2">
            <a:extLst>
              <a:ext uri="{FF2B5EF4-FFF2-40B4-BE49-F238E27FC236}">
                <a16:creationId xmlns:a16="http://schemas.microsoft.com/office/drawing/2014/main" id="{8FF0B62C-D16A-46EF-A4CD-9929B2AAFFE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20367A68-C424-4312-9032-B03929CB3DF7}"/>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a:p>
        </p:txBody>
      </p:sp>
    </p:spTree>
    <p:extLst>
      <p:ext uri="{BB962C8B-B14F-4D97-AF65-F5344CB8AC3E}">
        <p14:creationId xmlns:p14="http://schemas.microsoft.com/office/powerpoint/2010/main" val="22329310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73FC06-4D2A-4DD3-97C1-90415B0A34E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2DBC722-1E3B-454D-B18D-479B45DB32C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51E6E59-BD72-411C-A2AC-851BB76467B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8E1613-3C2A-4E08-87C6-6057AA1CF8EF}"/>
              </a:ext>
            </a:extLst>
          </p:cNvPr>
          <p:cNvSpPr>
            <a:spLocks noGrp="1"/>
          </p:cNvSpPr>
          <p:nvPr>
            <p:ph type="dt" sz="half" idx="10"/>
          </p:nvPr>
        </p:nvSpPr>
        <p:spPr>
          <a:xfrm>
            <a:off x="838200" y="6356350"/>
            <a:ext cx="2743200" cy="365125"/>
          </a:xfrm>
          <a:prstGeom prst="rect">
            <a:avLst/>
          </a:prstGeom>
        </p:spPr>
        <p:txBody>
          <a:bodyPr/>
          <a:lstStyle/>
          <a:p>
            <a:fld id="{72699B54-ABDB-4762-AFD2-60D346EF8531}" type="datetime1">
              <a:rPr lang="es-ES" smtClean="0"/>
              <a:t>09/07/2025</a:t>
            </a:fld>
            <a:endParaRPr lang="es-ES"/>
          </a:p>
        </p:txBody>
      </p:sp>
      <p:sp>
        <p:nvSpPr>
          <p:cNvPr id="6" name="Marcador de pie de página 5">
            <a:extLst>
              <a:ext uri="{FF2B5EF4-FFF2-40B4-BE49-F238E27FC236}">
                <a16:creationId xmlns:a16="http://schemas.microsoft.com/office/drawing/2014/main" id="{322E73B6-9769-4326-AD2D-383B7FCD5E1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491D06BE-22E2-4DE8-9AE8-C8861D7E063E}"/>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a:p>
        </p:txBody>
      </p:sp>
    </p:spTree>
    <p:extLst>
      <p:ext uri="{BB962C8B-B14F-4D97-AF65-F5344CB8AC3E}">
        <p14:creationId xmlns:p14="http://schemas.microsoft.com/office/powerpoint/2010/main" val="1571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B1BA05-1628-4D09-80BC-AEC4F4E846B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30B2B19-0AB2-4D93-B072-93B619C80EA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CBA9359-67BC-4A7C-A8E0-5AC38BEB0E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1D3A976-C4B3-4B04-BF6C-20B5904672C5}"/>
              </a:ext>
            </a:extLst>
          </p:cNvPr>
          <p:cNvSpPr>
            <a:spLocks noGrp="1"/>
          </p:cNvSpPr>
          <p:nvPr>
            <p:ph type="dt" sz="half" idx="10"/>
          </p:nvPr>
        </p:nvSpPr>
        <p:spPr>
          <a:xfrm>
            <a:off x="838200" y="6356350"/>
            <a:ext cx="2743200" cy="365125"/>
          </a:xfrm>
          <a:prstGeom prst="rect">
            <a:avLst/>
          </a:prstGeom>
        </p:spPr>
        <p:txBody>
          <a:bodyPr/>
          <a:lstStyle/>
          <a:p>
            <a:fld id="{2F9EE4A6-9043-4910-8EEC-CC85E0724CE5}" type="datetime1">
              <a:rPr lang="es-ES" smtClean="0"/>
              <a:t>09/07/2025</a:t>
            </a:fld>
            <a:endParaRPr lang="es-ES"/>
          </a:p>
        </p:txBody>
      </p:sp>
      <p:sp>
        <p:nvSpPr>
          <p:cNvPr id="6" name="Marcador de pie de página 5">
            <a:extLst>
              <a:ext uri="{FF2B5EF4-FFF2-40B4-BE49-F238E27FC236}">
                <a16:creationId xmlns:a16="http://schemas.microsoft.com/office/drawing/2014/main" id="{D893979F-4808-42C9-A7ED-5FFDE07E4C5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E3E991EA-FFC3-4C60-A332-3DF05B66492C}"/>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a:p>
        </p:txBody>
      </p:sp>
    </p:spTree>
    <p:extLst>
      <p:ext uri="{BB962C8B-B14F-4D97-AF65-F5344CB8AC3E}">
        <p14:creationId xmlns:p14="http://schemas.microsoft.com/office/powerpoint/2010/main" val="1338050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43D45-98A0-485F-9F4F-0118DC78207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634C908-E96D-45A0-97A8-FC815B34E122}"/>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26913A-DB1B-4E1A-8C31-ADB118A9783A}"/>
              </a:ext>
            </a:extLst>
          </p:cNvPr>
          <p:cNvSpPr>
            <a:spLocks noGrp="1"/>
          </p:cNvSpPr>
          <p:nvPr>
            <p:ph type="dt" sz="half" idx="10"/>
          </p:nvPr>
        </p:nvSpPr>
        <p:spPr>
          <a:xfrm>
            <a:off x="838200" y="6356350"/>
            <a:ext cx="2743200" cy="365125"/>
          </a:xfrm>
          <a:prstGeom prst="rect">
            <a:avLst/>
          </a:prstGeom>
        </p:spPr>
        <p:txBody>
          <a:bodyPr/>
          <a:lstStyle/>
          <a:p>
            <a:fld id="{4E7DAE38-AC47-4D10-8950-2A8E7D18E090}" type="datetime1">
              <a:rPr lang="es-ES" smtClean="0"/>
              <a:t>09/07/2025</a:t>
            </a:fld>
            <a:endParaRPr lang="es-ES"/>
          </a:p>
        </p:txBody>
      </p:sp>
      <p:sp>
        <p:nvSpPr>
          <p:cNvPr id="5" name="Marcador de pie de página 4">
            <a:extLst>
              <a:ext uri="{FF2B5EF4-FFF2-40B4-BE49-F238E27FC236}">
                <a16:creationId xmlns:a16="http://schemas.microsoft.com/office/drawing/2014/main" id="{EA212B77-4F7C-47DD-A2E3-89D35B49EA8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4C471BA7-EB45-4137-B7F1-7C1833CF775F}"/>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a:p>
        </p:txBody>
      </p:sp>
    </p:spTree>
    <p:extLst>
      <p:ext uri="{BB962C8B-B14F-4D97-AF65-F5344CB8AC3E}">
        <p14:creationId xmlns:p14="http://schemas.microsoft.com/office/powerpoint/2010/main" val="39982323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A3326E1-0DAB-4DBA-BC42-C75CEA113995}"/>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E19FB83-8CCA-4BD9-B1C3-CA31E4EA76F0}"/>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D71E0F-1818-4CBA-8788-BF38630AA57E}"/>
              </a:ext>
            </a:extLst>
          </p:cNvPr>
          <p:cNvSpPr>
            <a:spLocks noGrp="1"/>
          </p:cNvSpPr>
          <p:nvPr>
            <p:ph type="dt" sz="half" idx="10"/>
          </p:nvPr>
        </p:nvSpPr>
        <p:spPr>
          <a:xfrm>
            <a:off x="838200" y="6356350"/>
            <a:ext cx="2743200" cy="365125"/>
          </a:xfrm>
          <a:prstGeom prst="rect">
            <a:avLst/>
          </a:prstGeom>
        </p:spPr>
        <p:txBody>
          <a:bodyPr/>
          <a:lstStyle/>
          <a:p>
            <a:fld id="{41CA19A6-4383-44E9-955E-D037AF39C400}" type="datetime1">
              <a:rPr lang="es-ES" smtClean="0"/>
              <a:t>09/07/2025</a:t>
            </a:fld>
            <a:endParaRPr lang="es-ES"/>
          </a:p>
        </p:txBody>
      </p:sp>
      <p:sp>
        <p:nvSpPr>
          <p:cNvPr id="5" name="Marcador de pie de página 4">
            <a:extLst>
              <a:ext uri="{FF2B5EF4-FFF2-40B4-BE49-F238E27FC236}">
                <a16:creationId xmlns:a16="http://schemas.microsoft.com/office/drawing/2014/main" id="{98B4FB7A-A72F-4FCD-BB6D-ECE110901CD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926C674C-39D2-4D78-B984-06A9B7C1176B}"/>
              </a:ext>
            </a:extLst>
          </p:cNvPr>
          <p:cNvSpPr>
            <a:spLocks noGrp="1"/>
          </p:cNvSpPr>
          <p:nvPr>
            <p:ph type="sldNum" sz="quarter" idx="12"/>
          </p:nvPr>
        </p:nvSpPr>
        <p:spPr>
          <a:xfrm>
            <a:off x="8610600" y="6356350"/>
            <a:ext cx="2743200" cy="365125"/>
          </a:xfrm>
          <a:prstGeom prst="rect">
            <a:avLst/>
          </a:prstGeom>
        </p:spPr>
        <p:txBody>
          <a:bodyPr/>
          <a:lstStyle/>
          <a:p>
            <a:fld id="{082CA629-D875-48BF-90CB-C4D092EDF131}" type="slidenum">
              <a:rPr lang="es-ES" smtClean="0"/>
              <a:t>‹Nº›</a:t>
            </a:fld>
            <a:endParaRPr lang="es-ES"/>
          </a:p>
        </p:txBody>
      </p:sp>
    </p:spTree>
    <p:extLst>
      <p:ext uri="{BB962C8B-B14F-4D97-AF65-F5344CB8AC3E}">
        <p14:creationId xmlns:p14="http://schemas.microsoft.com/office/powerpoint/2010/main" val="33371354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8261C27-A601-461A-BCFF-0A48F371322E}" type="datetime1">
              <a:rPr lang="es-ES" smtClean="0"/>
              <a:t>09/07/2025</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17206373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DF9C160-B65D-4E45-8F49-384F4659C252}" type="datetime1">
              <a:rPr lang="es-ES" smtClean="0"/>
              <a:t>09/07/2025</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29309887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3ADEBD83-C4FD-4C31-91D6-2180A3F2483A}" type="datetime1">
              <a:rPr lang="es-ES" smtClean="0"/>
              <a:t>09/07/2025</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38658352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4EEB553D-0FBF-4C96-BEB1-6DA77EC26AE6}" type="datetime1">
              <a:rPr lang="es-ES" smtClean="0"/>
              <a:t>09/07/2025</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13229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119278E1-2023-484D-BEEE-024E9618236B}" type="datetime1">
              <a:rPr lang="es-ES" smtClean="0"/>
              <a:t>09/07/2025</a:t>
            </a:fld>
            <a:endParaRPr lang="es-ES"/>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139463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DF2122-8174-4FE5-BD95-246CC0032A6D}"/>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D8FEFB-572C-4F98-8916-2F7997DFF94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0C57346-7531-42B7-8509-ED6FA54F3DD0}"/>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0F21FE4-4888-4FD2-9AC2-B1D635D94DC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0C26966-551E-4EF5-8844-05B0133FC9C9}"/>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3AFEB88-4BB6-4CA5-BCDE-A89D5B01630D}"/>
              </a:ext>
            </a:extLst>
          </p:cNvPr>
          <p:cNvSpPr>
            <a:spLocks noGrp="1"/>
          </p:cNvSpPr>
          <p:nvPr>
            <p:ph type="dt" sz="half" idx="10"/>
          </p:nvPr>
        </p:nvSpPr>
        <p:spPr>
          <a:xfrm>
            <a:off x="838200" y="6356350"/>
            <a:ext cx="2743200" cy="365125"/>
          </a:xfrm>
          <a:prstGeom prst="rect">
            <a:avLst/>
          </a:prstGeom>
        </p:spPr>
        <p:txBody>
          <a:bodyPr/>
          <a:lstStyle/>
          <a:p>
            <a:fld id="{3224F845-3ED2-4A6B-BF25-05EE02349175}" type="datetime1">
              <a:rPr lang="es-ES" smtClean="0"/>
              <a:t>09/07/2025</a:t>
            </a:fld>
            <a:endParaRPr lang="es-ES"/>
          </a:p>
        </p:txBody>
      </p:sp>
      <p:sp>
        <p:nvSpPr>
          <p:cNvPr id="8" name="Marcador de pie de página 7">
            <a:extLst>
              <a:ext uri="{FF2B5EF4-FFF2-40B4-BE49-F238E27FC236}">
                <a16:creationId xmlns:a16="http://schemas.microsoft.com/office/drawing/2014/main" id="{FB6D5041-BAD3-45C1-95F2-89845A136FC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3B24E028-8FD1-4541-9A6B-06319AE50BFD}"/>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a:p>
        </p:txBody>
      </p:sp>
    </p:spTree>
    <p:extLst>
      <p:ext uri="{BB962C8B-B14F-4D97-AF65-F5344CB8AC3E}">
        <p14:creationId xmlns:p14="http://schemas.microsoft.com/office/powerpoint/2010/main" val="1147950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71015454-1E37-4703-9146-88BE58FB63F9}" type="datetime1">
              <a:rPr lang="es-ES" smtClean="0"/>
              <a:t>09/07/2025</a:t>
            </a:fld>
            <a:endParaRPr lang="es-ES"/>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26696875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8D3D8BDB-4AD2-4033-8E82-5C9FAFF603F6}" type="datetime1">
              <a:rPr lang="es-ES" smtClean="0"/>
              <a:t>09/07/2025</a:t>
            </a:fld>
            <a:endParaRPr lang="es-ES"/>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4716574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3B82E848-32B7-448D-AB9B-8E2569A10968}" type="datetime1">
              <a:rPr lang="es-ES" smtClean="0"/>
              <a:t>09/07/2025</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968718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3DC45701-D696-430B-8BD3-FB8C203EDC23}" type="datetime1">
              <a:rPr lang="es-ES" smtClean="0"/>
              <a:t>09/07/2025</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2842676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F231A4A9-6543-4F7A-88C5-CBEECF223DC9}" type="datetime1">
              <a:rPr lang="es-ES" smtClean="0"/>
              <a:t>09/07/2025</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6287905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02A6998B-25A4-4F62-8C30-CFD9D3704F05}" type="datetime1">
              <a:rPr lang="es-ES" smtClean="0"/>
              <a:t>09/07/2025</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D0F005B4-9AA9-4F61-9E0E-21D41D7EB048}" type="slidenum">
              <a:rPr lang="es-ES" smtClean="0"/>
              <a:t>‹Nº›</a:t>
            </a:fld>
            <a:endParaRPr lang="es-ES"/>
          </a:p>
        </p:txBody>
      </p:sp>
    </p:spTree>
    <p:extLst>
      <p:ext uri="{BB962C8B-B14F-4D97-AF65-F5344CB8AC3E}">
        <p14:creationId xmlns:p14="http://schemas.microsoft.com/office/powerpoint/2010/main" val="2224766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9B8DC06-321B-4E8F-AFFC-32EF8282F4E6}" type="datetime1">
              <a:rPr lang="es-ES" smtClean="0"/>
              <a:t>09/07/2025</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a:p>
        </p:txBody>
      </p:sp>
    </p:spTree>
    <p:extLst>
      <p:ext uri="{BB962C8B-B14F-4D97-AF65-F5344CB8AC3E}">
        <p14:creationId xmlns:p14="http://schemas.microsoft.com/office/powerpoint/2010/main" val="39599210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p:cNvSpPr>
            <a:spLocks noGrp="1"/>
          </p:cNvSpPr>
          <p:nvPr>
            <p:ph idx="1"/>
          </p:nvPr>
        </p:nvSpPr>
        <p:spPr>
          <a:xfrm>
            <a:off x="838200" y="1825625"/>
            <a:ext cx="10515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C5CA7C65-C829-48F1-B8DE-FB2BCC73A96E}" type="datetime1">
              <a:rPr lang="es-ES" smtClean="0"/>
              <a:t>09/07/2025</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a:p>
        </p:txBody>
      </p:sp>
    </p:spTree>
    <p:extLst>
      <p:ext uri="{BB962C8B-B14F-4D97-AF65-F5344CB8AC3E}">
        <p14:creationId xmlns:p14="http://schemas.microsoft.com/office/powerpoint/2010/main" val="5709967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506EB442-0070-45B9-894F-5C7001F72FA7}" type="datetime1">
              <a:rPr lang="es-ES" smtClean="0"/>
              <a:t>09/07/2025</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a:p>
        </p:txBody>
      </p:sp>
    </p:spTree>
    <p:extLst>
      <p:ext uri="{BB962C8B-B14F-4D97-AF65-F5344CB8AC3E}">
        <p14:creationId xmlns:p14="http://schemas.microsoft.com/office/powerpoint/2010/main" val="8827361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AA758562-2C21-4175-982E-5571D75F2EAD}" type="datetime1">
              <a:rPr lang="es-ES" smtClean="0"/>
              <a:t>09/07/2025</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a:p>
        </p:txBody>
      </p:sp>
    </p:spTree>
    <p:extLst>
      <p:ext uri="{BB962C8B-B14F-4D97-AF65-F5344CB8AC3E}">
        <p14:creationId xmlns:p14="http://schemas.microsoft.com/office/powerpoint/2010/main" val="333958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13D5F6-50DE-49B9-89A5-510042E4D21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7C7D1CE-3B42-4BC6-823E-C4A5142B1BF7}"/>
              </a:ext>
            </a:extLst>
          </p:cNvPr>
          <p:cNvSpPr>
            <a:spLocks noGrp="1"/>
          </p:cNvSpPr>
          <p:nvPr>
            <p:ph type="dt" sz="half" idx="10"/>
          </p:nvPr>
        </p:nvSpPr>
        <p:spPr>
          <a:xfrm>
            <a:off x="838200" y="6356350"/>
            <a:ext cx="2743200" cy="365125"/>
          </a:xfrm>
          <a:prstGeom prst="rect">
            <a:avLst/>
          </a:prstGeom>
        </p:spPr>
        <p:txBody>
          <a:bodyPr/>
          <a:lstStyle/>
          <a:p>
            <a:fld id="{6F01240D-43F9-482E-B362-16B9DE12B073}" type="datetime1">
              <a:rPr lang="es-ES" smtClean="0"/>
              <a:t>09/07/2025</a:t>
            </a:fld>
            <a:endParaRPr lang="es-ES"/>
          </a:p>
        </p:txBody>
      </p:sp>
      <p:sp>
        <p:nvSpPr>
          <p:cNvPr id="4" name="Marcador de pie de página 3">
            <a:extLst>
              <a:ext uri="{FF2B5EF4-FFF2-40B4-BE49-F238E27FC236}">
                <a16:creationId xmlns:a16="http://schemas.microsoft.com/office/drawing/2014/main" id="{C361487A-CDB2-4971-AEB1-0ED0E37FB24A}"/>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B2009554-F10C-48E8-8E10-B325C46C9ED0}"/>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a:p>
        </p:txBody>
      </p:sp>
    </p:spTree>
    <p:extLst>
      <p:ext uri="{BB962C8B-B14F-4D97-AF65-F5344CB8AC3E}">
        <p14:creationId xmlns:p14="http://schemas.microsoft.com/office/powerpoint/2010/main" val="42605444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C281F5A8-5D5A-4B5D-9B1A-9F120F1B7484}" type="datetime1">
              <a:rPr lang="es-ES" smtClean="0"/>
              <a:t>09/07/2025</a:t>
            </a:fld>
            <a:endParaRPr lang="es-ES"/>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a:p>
        </p:txBody>
      </p:sp>
    </p:spTree>
    <p:extLst>
      <p:ext uri="{BB962C8B-B14F-4D97-AF65-F5344CB8AC3E}">
        <p14:creationId xmlns:p14="http://schemas.microsoft.com/office/powerpoint/2010/main" val="35184790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C8BD236C-7D53-4569-9B62-75B177625482}" type="datetime1">
              <a:rPr lang="es-ES" smtClean="0"/>
              <a:t>09/07/2025</a:t>
            </a:fld>
            <a:endParaRPr lang="es-ES"/>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a:p>
        </p:txBody>
      </p:sp>
    </p:spTree>
    <p:extLst>
      <p:ext uri="{BB962C8B-B14F-4D97-AF65-F5344CB8AC3E}">
        <p14:creationId xmlns:p14="http://schemas.microsoft.com/office/powerpoint/2010/main" val="13460043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82E63AFC-0275-4CAE-B2F0-30984DC38EDF}" type="datetime1">
              <a:rPr lang="es-ES" smtClean="0"/>
              <a:t>09/07/2025</a:t>
            </a:fld>
            <a:endParaRPr lang="es-ES"/>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a:p>
        </p:txBody>
      </p:sp>
    </p:spTree>
    <p:extLst>
      <p:ext uri="{BB962C8B-B14F-4D97-AF65-F5344CB8AC3E}">
        <p14:creationId xmlns:p14="http://schemas.microsoft.com/office/powerpoint/2010/main" val="2667112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FDC805D4-8430-4668-97A1-D6C95F26C707}" type="datetime1">
              <a:rPr lang="es-ES" smtClean="0"/>
              <a:t>09/07/2025</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a:p>
        </p:txBody>
      </p:sp>
    </p:spTree>
    <p:extLst>
      <p:ext uri="{BB962C8B-B14F-4D97-AF65-F5344CB8AC3E}">
        <p14:creationId xmlns:p14="http://schemas.microsoft.com/office/powerpoint/2010/main" val="12752988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94E32738-BFBD-4E85-8044-611082D96C14}" type="datetime1">
              <a:rPr lang="es-ES" smtClean="0"/>
              <a:t>09/07/2025</a:t>
            </a:fld>
            <a:endParaRPr lang="es-ES"/>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a:p>
        </p:txBody>
      </p:sp>
    </p:spTree>
    <p:extLst>
      <p:ext uri="{BB962C8B-B14F-4D97-AF65-F5344CB8AC3E}">
        <p14:creationId xmlns:p14="http://schemas.microsoft.com/office/powerpoint/2010/main" val="26352754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2D1B26F0-21DA-45F5-AA27-6D9940FE79EB}" type="datetime1">
              <a:rPr lang="es-ES" smtClean="0"/>
              <a:t>09/07/2025</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a:p>
        </p:txBody>
      </p:sp>
    </p:spTree>
    <p:extLst>
      <p:ext uri="{BB962C8B-B14F-4D97-AF65-F5344CB8AC3E}">
        <p14:creationId xmlns:p14="http://schemas.microsoft.com/office/powerpoint/2010/main" val="41111578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6F47CDEC-6E8D-401C-9749-2FBD7C491A2F}" type="datetime1">
              <a:rPr lang="es-ES" smtClean="0"/>
              <a:t>09/07/2025</a:t>
            </a:fld>
            <a:endParaRPr lang="es-ES"/>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A1DCCB3A-6D20-4008-A143-7E3A54B34965}" type="slidenum">
              <a:rPr lang="es-ES" smtClean="0"/>
              <a:t>‹Nº›</a:t>
            </a:fld>
            <a:endParaRPr lang="es-ES"/>
          </a:p>
        </p:txBody>
      </p:sp>
    </p:spTree>
    <p:extLst>
      <p:ext uri="{BB962C8B-B14F-4D97-AF65-F5344CB8AC3E}">
        <p14:creationId xmlns:p14="http://schemas.microsoft.com/office/powerpoint/2010/main" val="910193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18F91-32CE-444C-B858-5A178E2433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BA1EEE9-3F4B-4556-AFFF-693A77A5082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3ACACC4-F1C0-455C-9B4E-78BC9E0BFD9E}"/>
              </a:ext>
            </a:extLst>
          </p:cNvPr>
          <p:cNvSpPr>
            <a:spLocks noGrp="1"/>
          </p:cNvSpPr>
          <p:nvPr>
            <p:ph type="dt" sz="half" idx="10"/>
          </p:nvPr>
        </p:nvSpPr>
        <p:spPr>
          <a:xfrm>
            <a:off x="838200" y="6356350"/>
            <a:ext cx="2743200" cy="365125"/>
          </a:xfrm>
          <a:prstGeom prst="rect">
            <a:avLst/>
          </a:prstGeom>
        </p:spPr>
        <p:txBody>
          <a:bodyPr/>
          <a:lstStyle/>
          <a:p>
            <a:fld id="{0B20F5CA-42B2-4235-B01F-1C73A0F6B6BD}" type="datetime1">
              <a:rPr lang="es-ES" smtClean="0"/>
              <a:t>09/07/2025</a:t>
            </a:fld>
            <a:endParaRPr lang="es-ES"/>
          </a:p>
        </p:txBody>
      </p:sp>
      <p:sp>
        <p:nvSpPr>
          <p:cNvPr id="5" name="Marcador de pie de página 4">
            <a:extLst>
              <a:ext uri="{FF2B5EF4-FFF2-40B4-BE49-F238E27FC236}">
                <a16:creationId xmlns:a16="http://schemas.microsoft.com/office/drawing/2014/main" id="{967C8822-AFD0-49EC-8984-DB2B8EE8941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E3A9CA34-729B-4FF6-946F-A2B7DA57607C}"/>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57094892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62970-064C-4C3A-A84E-06948BAD0E0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A93AA2-2DDE-4648-AF05-95B37B3AA612}"/>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DDADEF-316B-465B-8E01-EDE27EA6609C}"/>
              </a:ext>
            </a:extLst>
          </p:cNvPr>
          <p:cNvSpPr>
            <a:spLocks noGrp="1"/>
          </p:cNvSpPr>
          <p:nvPr>
            <p:ph type="dt" sz="half" idx="10"/>
          </p:nvPr>
        </p:nvSpPr>
        <p:spPr>
          <a:xfrm>
            <a:off x="838200" y="6356350"/>
            <a:ext cx="2743200" cy="365125"/>
          </a:xfrm>
          <a:prstGeom prst="rect">
            <a:avLst/>
          </a:prstGeom>
        </p:spPr>
        <p:txBody>
          <a:bodyPr/>
          <a:lstStyle/>
          <a:p>
            <a:fld id="{18924A63-A530-418A-8BD4-A7D6CE3C962B}" type="datetime1">
              <a:rPr lang="es-ES" smtClean="0"/>
              <a:t>09/07/2025</a:t>
            </a:fld>
            <a:endParaRPr lang="es-ES"/>
          </a:p>
        </p:txBody>
      </p:sp>
      <p:sp>
        <p:nvSpPr>
          <p:cNvPr id="5" name="Marcador de pie de página 4">
            <a:extLst>
              <a:ext uri="{FF2B5EF4-FFF2-40B4-BE49-F238E27FC236}">
                <a16:creationId xmlns:a16="http://schemas.microsoft.com/office/drawing/2014/main" id="{9F835FDE-0471-43DD-927B-E981A86171B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7E93947-0C9B-451B-92F1-814CC429EB92}"/>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1914831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87457C-A81C-46F1-823B-87DEC2F00BE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E07DD6-DA04-4A01-A13F-43B8586F729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BED9F4E-E067-4329-8840-6CD591AD9848}"/>
              </a:ext>
            </a:extLst>
          </p:cNvPr>
          <p:cNvSpPr>
            <a:spLocks noGrp="1"/>
          </p:cNvSpPr>
          <p:nvPr>
            <p:ph type="dt" sz="half" idx="10"/>
          </p:nvPr>
        </p:nvSpPr>
        <p:spPr>
          <a:xfrm>
            <a:off x="838200" y="6356350"/>
            <a:ext cx="2743200" cy="365125"/>
          </a:xfrm>
          <a:prstGeom prst="rect">
            <a:avLst/>
          </a:prstGeom>
        </p:spPr>
        <p:txBody>
          <a:bodyPr/>
          <a:lstStyle/>
          <a:p>
            <a:fld id="{3B26A3DC-1CB7-4433-B315-75AD7376D134}" type="datetime1">
              <a:rPr lang="es-ES" smtClean="0"/>
              <a:t>09/07/2025</a:t>
            </a:fld>
            <a:endParaRPr lang="es-ES"/>
          </a:p>
        </p:txBody>
      </p:sp>
      <p:sp>
        <p:nvSpPr>
          <p:cNvPr id="5" name="Marcador de pie de página 4">
            <a:extLst>
              <a:ext uri="{FF2B5EF4-FFF2-40B4-BE49-F238E27FC236}">
                <a16:creationId xmlns:a16="http://schemas.microsoft.com/office/drawing/2014/main" id="{B52F8876-3A7D-42AF-9563-5F4A252AAEF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1F556F1-EE76-4330-8155-3EA311961A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69604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1BE2EC2-C140-427C-BB9A-FC12627F7E14}"/>
              </a:ext>
            </a:extLst>
          </p:cNvPr>
          <p:cNvSpPr>
            <a:spLocks noGrp="1"/>
          </p:cNvSpPr>
          <p:nvPr>
            <p:ph type="dt" sz="half" idx="10"/>
          </p:nvPr>
        </p:nvSpPr>
        <p:spPr>
          <a:xfrm>
            <a:off x="838200" y="6356350"/>
            <a:ext cx="2743200" cy="365125"/>
          </a:xfrm>
          <a:prstGeom prst="rect">
            <a:avLst/>
          </a:prstGeom>
        </p:spPr>
        <p:txBody>
          <a:bodyPr/>
          <a:lstStyle/>
          <a:p>
            <a:fld id="{CA805CD8-5554-4644-9EE9-6301A437F250}" type="datetime1">
              <a:rPr lang="es-ES" smtClean="0"/>
              <a:t>09/07/2025</a:t>
            </a:fld>
            <a:endParaRPr lang="es-ES"/>
          </a:p>
        </p:txBody>
      </p:sp>
      <p:sp>
        <p:nvSpPr>
          <p:cNvPr id="3" name="Marcador de pie de página 2">
            <a:extLst>
              <a:ext uri="{FF2B5EF4-FFF2-40B4-BE49-F238E27FC236}">
                <a16:creationId xmlns:a16="http://schemas.microsoft.com/office/drawing/2014/main" id="{1F8B62EA-CD11-411C-8E01-CD71F3C2CF9B}"/>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42370572-F4E6-45A5-AC76-0C08740BE193}"/>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a:p>
        </p:txBody>
      </p:sp>
    </p:spTree>
    <p:extLst>
      <p:ext uri="{BB962C8B-B14F-4D97-AF65-F5344CB8AC3E}">
        <p14:creationId xmlns:p14="http://schemas.microsoft.com/office/powerpoint/2010/main" val="5161598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2F5D79-D090-4876-B766-2A5042577C7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AC29D1-5C8A-4EC0-B0DC-C2AF32B6106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DDC379F-F6ED-4141-BF8A-2474BA193F8D}"/>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2A26F15-F6F4-48A1-BC98-B454277A6B62}"/>
              </a:ext>
            </a:extLst>
          </p:cNvPr>
          <p:cNvSpPr>
            <a:spLocks noGrp="1"/>
          </p:cNvSpPr>
          <p:nvPr>
            <p:ph type="dt" sz="half" idx="10"/>
          </p:nvPr>
        </p:nvSpPr>
        <p:spPr>
          <a:xfrm>
            <a:off x="838200" y="6356350"/>
            <a:ext cx="2743200" cy="365125"/>
          </a:xfrm>
          <a:prstGeom prst="rect">
            <a:avLst/>
          </a:prstGeom>
        </p:spPr>
        <p:txBody>
          <a:bodyPr/>
          <a:lstStyle/>
          <a:p>
            <a:fld id="{7ECC848A-9C78-4BAA-9FA6-35898DE73F3D}" type="datetime1">
              <a:rPr lang="es-ES" smtClean="0"/>
              <a:t>09/07/2025</a:t>
            </a:fld>
            <a:endParaRPr lang="es-ES"/>
          </a:p>
        </p:txBody>
      </p:sp>
      <p:sp>
        <p:nvSpPr>
          <p:cNvPr id="6" name="Marcador de pie de página 5">
            <a:extLst>
              <a:ext uri="{FF2B5EF4-FFF2-40B4-BE49-F238E27FC236}">
                <a16:creationId xmlns:a16="http://schemas.microsoft.com/office/drawing/2014/main" id="{9BA1CBFE-E589-47D7-8152-DD296DCC9B6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91B9960E-2B78-4D35-A3C9-9CD9374587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892045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1525-67B0-42D1-A9C0-A038FFCB5AE1}"/>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BE4C58-B579-4166-8482-3F8E0A5B87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E4B162-FF7F-4180-97C0-8DA44106B2EF}"/>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C16CC4A-817A-4EC3-9342-4F43139D1F2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16B3451-7D88-401C-B576-A8734F7C1742}"/>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2E5B393-2CCE-45B1-A91C-0CF8D4B0CC51}"/>
              </a:ext>
            </a:extLst>
          </p:cNvPr>
          <p:cNvSpPr>
            <a:spLocks noGrp="1"/>
          </p:cNvSpPr>
          <p:nvPr>
            <p:ph type="dt" sz="half" idx="10"/>
          </p:nvPr>
        </p:nvSpPr>
        <p:spPr>
          <a:xfrm>
            <a:off x="838200" y="6356350"/>
            <a:ext cx="2743200" cy="365125"/>
          </a:xfrm>
          <a:prstGeom prst="rect">
            <a:avLst/>
          </a:prstGeom>
        </p:spPr>
        <p:txBody>
          <a:bodyPr/>
          <a:lstStyle/>
          <a:p>
            <a:fld id="{B1B9D7D2-A0A1-4241-B399-77AE7061300B}" type="datetime1">
              <a:rPr lang="es-ES" smtClean="0"/>
              <a:t>09/07/2025</a:t>
            </a:fld>
            <a:endParaRPr lang="es-ES"/>
          </a:p>
        </p:txBody>
      </p:sp>
      <p:sp>
        <p:nvSpPr>
          <p:cNvPr id="8" name="Marcador de pie de página 7">
            <a:extLst>
              <a:ext uri="{FF2B5EF4-FFF2-40B4-BE49-F238E27FC236}">
                <a16:creationId xmlns:a16="http://schemas.microsoft.com/office/drawing/2014/main" id="{CF0A401E-CF61-4CD3-B6C5-14489F521DC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6B2FBB61-33A1-41D3-A0C7-BEDA7097980C}"/>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3215477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3D775-5E58-4D03-B23E-49115B8AC81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FF5D55-0DB5-4217-9391-D8F322C12F03}"/>
              </a:ext>
            </a:extLst>
          </p:cNvPr>
          <p:cNvSpPr>
            <a:spLocks noGrp="1"/>
          </p:cNvSpPr>
          <p:nvPr>
            <p:ph type="dt" sz="half" idx="10"/>
          </p:nvPr>
        </p:nvSpPr>
        <p:spPr>
          <a:xfrm>
            <a:off x="838200" y="6356350"/>
            <a:ext cx="2743200" cy="365125"/>
          </a:xfrm>
          <a:prstGeom prst="rect">
            <a:avLst/>
          </a:prstGeom>
        </p:spPr>
        <p:txBody>
          <a:bodyPr/>
          <a:lstStyle/>
          <a:p>
            <a:fld id="{C5CEE2B0-6FCB-4239-8465-DC68429B8FBE}" type="datetime1">
              <a:rPr lang="es-ES" smtClean="0"/>
              <a:t>09/07/2025</a:t>
            </a:fld>
            <a:endParaRPr lang="es-ES"/>
          </a:p>
        </p:txBody>
      </p:sp>
      <p:sp>
        <p:nvSpPr>
          <p:cNvPr id="4" name="Marcador de pie de página 3">
            <a:extLst>
              <a:ext uri="{FF2B5EF4-FFF2-40B4-BE49-F238E27FC236}">
                <a16:creationId xmlns:a16="http://schemas.microsoft.com/office/drawing/2014/main" id="{AD177A4D-D0E2-4C6D-88C1-C69DB3A22DB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3E07060A-9416-4184-B8AC-10D827683BDB}"/>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2564597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768922-7B6A-45ED-81F0-B2595DAB7889}"/>
              </a:ext>
            </a:extLst>
          </p:cNvPr>
          <p:cNvSpPr>
            <a:spLocks noGrp="1"/>
          </p:cNvSpPr>
          <p:nvPr>
            <p:ph type="dt" sz="half" idx="10"/>
          </p:nvPr>
        </p:nvSpPr>
        <p:spPr>
          <a:xfrm>
            <a:off x="838200" y="6356350"/>
            <a:ext cx="2743200" cy="365125"/>
          </a:xfrm>
          <a:prstGeom prst="rect">
            <a:avLst/>
          </a:prstGeom>
        </p:spPr>
        <p:txBody>
          <a:bodyPr/>
          <a:lstStyle/>
          <a:p>
            <a:fld id="{9F85E147-EF25-4E52-B8DC-317BB63B7DC9}" type="datetime1">
              <a:rPr lang="es-ES" smtClean="0"/>
              <a:t>09/07/2025</a:t>
            </a:fld>
            <a:endParaRPr lang="es-ES"/>
          </a:p>
        </p:txBody>
      </p:sp>
      <p:sp>
        <p:nvSpPr>
          <p:cNvPr id="3" name="Marcador de pie de página 2">
            <a:extLst>
              <a:ext uri="{FF2B5EF4-FFF2-40B4-BE49-F238E27FC236}">
                <a16:creationId xmlns:a16="http://schemas.microsoft.com/office/drawing/2014/main" id="{3B46F652-CEEB-462E-BD54-588CEDD6FDC0}"/>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E6FD50F1-FA9F-4967-9D3A-A888D9D97F47}"/>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42722431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C5AD0-806B-426D-AC9E-161A430AE6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C6905-BFF6-4749-A014-A148D37171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0DB3E1E-CE1D-43FA-82A3-57D9B79B4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621B1A-D687-4FF6-BEF8-AE38702D3DB2}"/>
              </a:ext>
            </a:extLst>
          </p:cNvPr>
          <p:cNvSpPr>
            <a:spLocks noGrp="1"/>
          </p:cNvSpPr>
          <p:nvPr>
            <p:ph type="dt" sz="half" idx="10"/>
          </p:nvPr>
        </p:nvSpPr>
        <p:spPr>
          <a:xfrm>
            <a:off x="838200" y="6356350"/>
            <a:ext cx="2743200" cy="365125"/>
          </a:xfrm>
          <a:prstGeom prst="rect">
            <a:avLst/>
          </a:prstGeom>
        </p:spPr>
        <p:txBody>
          <a:bodyPr/>
          <a:lstStyle/>
          <a:p>
            <a:fld id="{A9E7B34D-DAF8-40F9-9E52-A54DBD4A8D9E}" type="datetime1">
              <a:rPr lang="es-ES" smtClean="0"/>
              <a:t>09/07/2025</a:t>
            </a:fld>
            <a:endParaRPr lang="es-ES"/>
          </a:p>
        </p:txBody>
      </p:sp>
      <p:sp>
        <p:nvSpPr>
          <p:cNvPr id="6" name="Marcador de pie de página 5">
            <a:extLst>
              <a:ext uri="{FF2B5EF4-FFF2-40B4-BE49-F238E27FC236}">
                <a16:creationId xmlns:a16="http://schemas.microsoft.com/office/drawing/2014/main" id="{2D5EAE3B-0898-4A2D-85FC-FF9C33E0D58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59145BF-1170-4BE0-B421-6401E4FA010A}"/>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937965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89357-2179-448A-A93E-781659DC2B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413FF0D-04AD-44E0-848A-7F603A2C9E7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8FE259A-C2C1-447D-A952-762D5F3B0F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0854E1-0C8B-4602-902E-FB66163F2A0A}"/>
              </a:ext>
            </a:extLst>
          </p:cNvPr>
          <p:cNvSpPr>
            <a:spLocks noGrp="1"/>
          </p:cNvSpPr>
          <p:nvPr>
            <p:ph type="dt" sz="half" idx="10"/>
          </p:nvPr>
        </p:nvSpPr>
        <p:spPr>
          <a:xfrm>
            <a:off x="838200" y="6356350"/>
            <a:ext cx="2743200" cy="365125"/>
          </a:xfrm>
          <a:prstGeom prst="rect">
            <a:avLst/>
          </a:prstGeom>
        </p:spPr>
        <p:txBody>
          <a:bodyPr/>
          <a:lstStyle/>
          <a:p>
            <a:fld id="{B9CC9F05-2B75-422B-8E0D-980AC1BE4EEC}" type="datetime1">
              <a:rPr lang="es-ES" smtClean="0"/>
              <a:t>09/07/2025</a:t>
            </a:fld>
            <a:endParaRPr lang="es-ES"/>
          </a:p>
        </p:txBody>
      </p:sp>
      <p:sp>
        <p:nvSpPr>
          <p:cNvPr id="6" name="Marcador de pie de página 5">
            <a:extLst>
              <a:ext uri="{FF2B5EF4-FFF2-40B4-BE49-F238E27FC236}">
                <a16:creationId xmlns:a16="http://schemas.microsoft.com/office/drawing/2014/main" id="{2DC6B339-4AB5-4D87-9180-CBC6A58F304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612B9F37-47E5-405D-B315-BDF4E9BFB3F4}"/>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318883325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FE7FC-928E-4461-AC00-A29151ED6705}"/>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AB17E0-92C8-4E4E-A236-861151345ED6}"/>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C9B28A-2B50-4365-A52B-0B619D45BB80}"/>
              </a:ext>
            </a:extLst>
          </p:cNvPr>
          <p:cNvSpPr>
            <a:spLocks noGrp="1"/>
          </p:cNvSpPr>
          <p:nvPr>
            <p:ph type="dt" sz="half" idx="10"/>
          </p:nvPr>
        </p:nvSpPr>
        <p:spPr>
          <a:xfrm>
            <a:off x="838200" y="6356350"/>
            <a:ext cx="2743200" cy="365125"/>
          </a:xfrm>
          <a:prstGeom prst="rect">
            <a:avLst/>
          </a:prstGeom>
        </p:spPr>
        <p:txBody>
          <a:bodyPr/>
          <a:lstStyle/>
          <a:p>
            <a:fld id="{43924770-83F9-4EB5-AA47-D17AF2852F8E}" type="datetime1">
              <a:rPr lang="es-ES" smtClean="0"/>
              <a:t>09/07/2025</a:t>
            </a:fld>
            <a:endParaRPr lang="es-ES"/>
          </a:p>
        </p:txBody>
      </p:sp>
      <p:sp>
        <p:nvSpPr>
          <p:cNvPr id="5" name="Marcador de pie de página 4">
            <a:extLst>
              <a:ext uri="{FF2B5EF4-FFF2-40B4-BE49-F238E27FC236}">
                <a16:creationId xmlns:a16="http://schemas.microsoft.com/office/drawing/2014/main" id="{7411CDDC-3A6F-4EF4-8C43-F0B166115AD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7C796E4-3BEB-4584-9867-486D7E521F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422449866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57E5F9-FD77-43CA-B516-F5ED649D6C3D}"/>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8B0D9D-C85C-4C01-911D-9CB83587332E}"/>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A1F2E6D-18AE-431D-98C4-13C666DFF8BD}"/>
              </a:ext>
            </a:extLst>
          </p:cNvPr>
          <p:cNvSpPr>
            <a:spLocks noGrp="1"/>
          </p:cNvSpPr>
          <p:nvPr>
            <p:ph type="dt" sz="half" idx="10"/>
          </p:nvPr>
        </p:nvSpPr>
        <p:spPr>
          <a:xfrm>
            <a:off x="838200" y="6356350"/>
            <a:ext cx="2743200" cy="365125"/>
          </a:xfrm>
          <a:prstGeom prst="rect">
            <a:avLst/>
          </a:prstGeom>
        </p:spPr>
        <p:txBody>
          <a:bodyPr/>
          <a:lstStyle/>
          <a:p>
            <a:fld id="{E81E9E26-F979-4516-8063-D0729776D92A}" type="datetime1">
              <a:rPr lang="es-ES" smtClean="0"/>
              <a:t>09/07/2025</a:t>
            </a:fld>
            <a:endParaRPr lang="es-ES"/>
          </a:p>
        </p:txBody>
      </p:sp>
      <p:sp>
        <p:nvSpPr>
          <p:cNvPr id="5" name="Marcador de pie de página 4">
            <a:extLst>
              <a:ext uri="{FF2B5EF4-FFF2-40B4-BE49-F238E27FC236}">
                <a16:creationId xmlns:a16="http://schemas.microsoft.com/office/drawing/2014/main" id="{845062BB-0563-4DDC-8FB1-11CA6106B50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272F94B-F3F1-48E2-9511-AF325A017CDB}"/>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7132022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18F91-32CE-444C-B858-5A178E24331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BA1EEE9-3F4B-4556-AFFF-693A77A5082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83ACACC4-F1C0-455C-9B4E-78BC9E0BFD9E}"/>
              </a:ext>
            </a:extLst>
          </p:cNvPr>
          <p:cNvSpPr>
            <a:spLocks noGrp="1"/>
          </p:cNvSpPr>
          <p:nvPr>
            <p:ph type="dt" sz="half" idx="10"/>
          </p:nvPr>
        </p:nvSpPr>
        <p:spPr>
          <a:xfrm>
            <a:off x="838200" y="6356350"/>
            <a:ext cx="2743200" cy="365125"/>
          </a:xfrm>
          <a:prstGeom prst="rect">
            <a:avLst/>
          </a:prstGeom>
        </p:spPr>
        <p:txBody>
          <a:bodyPr/>
          <a:lstStyle/>
          <a:p>
            <a:fld id="{EF095B10-749F-43C8-BAB9-21667F8ACFA8}" type="datetimeFigureOut">
              <a:rPr lang="es-ES" smtClean="0"/>
              <a:t>09/07/2025</a:t>
            </a:fld>
            <a:endParaRPr lang="es-ES"/>
          </a:p>
        </p:txBody>
      </p:sp>
      <p:sp>
        <p:nvSpPr>
          <p:cNvPr id="5" name="Marcador de pie de página 4">
            <a:extLst>
              <a:ext uri="{FF2B5EF4-FFF2-40B4-BE49-F238E27FC236}">
                <a16:creationId xmlns:a16="http://schemas.microsoft.com/office/drawing/2014/main" id="{967C8822-AFD0-49EC-8984-DB2B8EE8941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E3A9CA34-729B-4FF6-946F-A2B7DA57607C}"/>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16836064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C62970-064C-4C3A-A84E-06948BAD0E09}"/>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A93AA2-2DDE-4648-AF05-95B37B3AA612}"/>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7DDADEF-316B-465B-8E01-EDE27EA6609C}"/>
              </a:ext>
            </a:extLst>
          </p:cNvPr>
          <p:cNvSpPr>
            <a:spLocks noGrp="1"/>
          </p:cNvSpPr>
          <p:nvPr>
            <p:ph type="dt" sz="half" idx="10"/>
          </p:nvPr>
        </p:nvSpPr>
        <p:spPr>
          <a:xfrm>
            <a:off x="838200" y="6356350"/>
            <a:ext cx="2743200" cy="365125"/>
          </a:xfrm>
          <a:prstGeom prst="rect">
            <a:avLst/>
          </a:prstGeom>
        </p:spPr>
        <p:txBody>
          <a:bodyPr/>
          <a:lstStyle/>
          <a:p>
            <a:fld id="{EF095B10-749F-43C8-BAB9-21667F8ACFA8}" type="datetimeFigureOut">
              <a:rPr lang="es-ES" smtClean="0"/>
              <a:t>09/07/2025</a:t>
            </a:fld>
            <a:endParaRPr lang="es-ES"/>
          </a:p>
        </p:txBody>
      </p:sp>
      <p:sp>
        <p:nvSpPr>
          <p:cNvPr id="5" name="Marcador de pie de página 4">
            <a:extLst>
              <a:ext uri="{FF2B5EF4-FFF2-40B4-BE49-F238E27FC236}">
                <a16:creationId xmlns:a16="http://schemas.microsoft.com/office/drawing/2014/main" id="{9F835FDE-0471-43DD-927B-E981A86171B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07E93947-0C9B-451B-92F1-814CC429EB92}"/>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24669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B8F7AD-5A16-49DB-ACBE-9C03C1EA63B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9C023C-B8FC-409C-8D8E-F8A6D6EAF3B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507D8C2-8575-4E3C-AEA9-32D7888571B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C0A823E-FAD3-496C-9944-C78DE698DA29}"/>
              </a:ext>
            </a:extLst>
          </p:cNvPr>
          <p:cNvSpPr>
            <a:spLocks noGrp="1"/>
          </p:cNvSpPr>
          <p:nvPr>
            <p:ph type="dt" sz="half" idx="10"/>
          </p:nvPr>
        </p:nvSpPr>
        <p:spPr>
          <a:xfrm>
            <a:off x="838200" y="6356350"/>
            <a:ext cx="2743200" cy="365125"/>
          </a:xfrm>
          <a:prstGeom prst="rect">
            <a:avLst/>
          </a:prstGeom>
        </p:spPr>
        <p:txBody>
          <a:bodyPr/>
          <a:lstStyle/>
          <a:p>
            <a:fld id="{452C1EC6-CB17-477A-8632-850D430B01FE}" type="datetime1">
              <a:rPr lang="es-ES" smtClean="0"/>
              <a:t>09/07/2025</a:t>
            </a:fld>
            <a:endParaRPr lang="es-ES"/>
          </a:p>
        </p:txBody>
      </p:sp>
      <p:sp>
        <p:nvSpPr>
          <p:cNvPr id="6" name="Marcador de pie de página 5">
            <a:extLst>
              <a:ext uri="{FF2B5EF4-FFF2-40B4-BE49-F238E27FC236}">
                <a16:creationId xmlns:a16="http://schemas.microsoft.com/office/drawing/2014/main" id="{3AD2C5F1-7482-4D67-B042-ECEB59DC3FD5}"/>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362C51B5-BDAE-48B5-93EA-7F60C9EDA860}"/>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a:p>
        </p:txBody>
      </p:sp>
    </p:spTree>
    <p:extLst>
      <p:ext uri="{BB962C8B-B14F-4D97-AF65-F5344CB8AC3E}">
        <p14:creationId xmlns:p14="http://schemas.microsoft.com/office/powerpoint/2010/main" val="28145052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87457C-A81C-46F1-823B-87DEC2F00BE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C8E07DD6-DA04-4A01-A13F-43B8586F729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BED9F4E-E067-4329-8840-6CD591AD9848}"/>
              </a:ext>
            </a:extLst>
          </p:cNvPr>
          <p:cNvSpPr>
            <a:spLocks noGrp="1"/>
          </p:cNvSpPr>
          <p:nvPr>
            <p:ph type="dt" sz="half" idx="10"/>
          </p:nvPr>
        </p:nvSpPr>
        <p:spPr>
          <a:xfrm>
            <a:off x="838200" y="6356350"/>
            <a:ext cx="2743200" cy="365125"/>
          </a:xfrm>
          <a:prstGeom prst="rect">
            <a:avLst/>
          </a:prstGeom>
        </p:spPr>
        <p:txBody>
          <a:bodyPr/>
          <a:lstStyle/>
          <a:p>
            <a:fld id="{EF095B10-749F-43C8-BAB9-21667F8ACFA8}" type="datetimeFigureOut">
              <a:rPr lang="es-ES" smtClean="0"/>
              <a:t>09/07/2025</a:t>
            </a:fld>
            <a:endParaRPr lang="es-ES"/>
          </a:p>
        </p:txBody>
      </p:sp>
      <p:sp>
        <p:nvSpPr>
          <p:cNvPr id="5" name="Marcador de pie de página 4">
            <a:extLst>
              <a:ext uri="{FF2B5EF4-FFF2-40B4-BE49-F238E27FC236}">
                <a16:creationId xmlns:a16="http://schemas.microsoft.com/office/drawing/2014/main" id="{B52F8876-3A7D-42AF-9563-5F4A252AAEF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C1F556F1-EE76-4330-8155-3EA311961A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38491698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2F5D79-D090-4876-B766-2A5042577C7F}"/>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AC29D1-5C8A-4EC0-B0DC-C2AF32B6106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DDC379F-F6ED-4141-BF8A-2474BA193F8D}"/>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D2A26F15-F6F4-48A1-BC98-B454277A6B62}"/>
              </a:ext>
            </a:extLst>
          </p:cNvPr>
          <p:cNvSpPr>
            <a:spLocks noGrp="1"/>
          </p:cNvSpPr>
          <p:nvPr>
            <p:ph type="dt" sz="half" idx="10"/>
          </p:nvPr>
        </p:nvSpPr>
        <p:spPr>
          <a:xfrm>
            <a:off x="838200" y="6356350"/>
            <a:ext cx="2743200" cy="365125"/>
          </a:xfrm>
          <a:prstGeom prst="rect">
            <a:avLst/>
          </a:prstGeom>
        </p:spPr>
        <p:txBody>
          <a:bodyPr/>
          <a:lstStyle/>
          <a:p>
            <a:fld id="{EF095B10-749F-43C8-BAB9-21667F8ACFA8}" type="datetimeFigureOut">
              <a:rPr lang="es-ES" smtClean="0"/>
              <a:t>09/07/2025</a:t>
            </a:fld>
            <a:endParaRPr lang="es-ES"/>
          </a:p>
        </p:txBody>
      </p:sp>
      <p:sp>
        <p:nvSpPr>
          <p:cNvPr id="6" name="Marcador de pie de página 5">
            <a:extLst>
              <a:ext uri="{FF2B5EF4-FFF2-40B4-BE49-F238E27FC236}">
                <a16:creationId xmlns:a16="http://schemas.microsoft.com/office/drawing/2014/main" id="{9BA1CBFE-E589-47D7-8152-DD296DCC9B69}"/>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91B9960E-2B78-4D35-A3C9-9CD9374587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0984362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451525-67B0-42D1-A9C0-A038FFCB5AE1}"/>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BE4C58-B579-4166-8482-3F8E0A5B87C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AE4B162-FF7F-4180-97C0-8DA44106B2EF}"/>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C16CC4A-817A-4EC3-9342-4F43139D1F2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16B3451-7D88-401C-B576-A8734F7C1742}"/>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2E5B393-2CCE-45B1-A91C-0CF8D4B0CC51}"/>
              </a:ext>
            </a:extLst>
          </p:cNvPr>
          <p:cNvSpPr>
            <a:spLocks noGrp="1"/>
          </p:cNvSpPr>
          <p:nvPr>
            <p:ph type="dt" sz="half" idx="10"/>
          </p:nvPr>
        </p:nvSpPr>
        <p:spPr>
          <a:xfrm>
            <a:off x="838200" y="6356350"/>
            <a:ext cx="2743200" cy="365125"/>
          </a:xfrm>
          <a:prstGeom prst="rect">
            <a:avLst/>
          </a:prstGeom>
        </p:spPr>
        <p:txBody>
          <a:bodyPr/>
          <a:lstStyle/>
          <a:p>
            <a:fld id="{EF095B10-749F-43C8-BAB9-21667F8ACFA8}" type="datetimeFigureOut">
              <a:rPr lang="es-ES" smtClean="0"/>
              <a:t>09/07/2025</a:t>
            </a:fld>
            <a:endParaRPr lang="es-ES"/>
          </a:p>
        </p:txBody>
      </p:sp>
      <p:sp>
        <p:nvSpPr>
          <p:cNvPr id="8" name="Marcador de pie de página 7">
            <a:extLst>
              <a:ext uri="{FF2B5EF4-FFF2-40B4-BE49-F238E27FC236}">
                <a16:creationId xmlns:a16="http://schemas.microsoft.com/office/drawing/2014/main" id="{CF0A401E-CF61-4CD3-B6C5-14489F521DC7}"/>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9" name="Marcador de número de diapositiva 8">
            <a:extLst>
              <a:ext uri="{FF2B5EF4-FFF2-40B4-BE49-F238E27FC236}">
                <a16:creationId xmlns:a16="http://schemas.microsoft.com/office/drawing/2014/main" id="{6B2FBB61-33A1-41D3-A0C7-BEDA7097980C}"/>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3980522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3D775-5E58-4D03-B23E-49115B8AC818}"/>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FF5D55-0DB5-4217-9391-D8F322C12F03}"/>
              </a:ext>
            </a:extLst>
          </p:cNvPr>
          <p:cNvSpPr>
            <a:spLocks noGrp="1"/>
          </p:cNvSpPr>
          <p:nvPr>
            <p:ph type="dt" sz="half" idx="10"/>
          </p:nvPr>
        </p:nvSpPr>
        <p:spPr>
          <a:xfrm>
            <a:off x="838200" y="6356350"/>
            <a:ext cx="2743200" cy="365125"/>
          </a:xfrm>
          <a:prstGeom prst="rect">
            <a:avLst/>
          </a:prstGeom>
        </p:spPr>
        <p:txBody>
          <a:bodyPr/>
          <a:lstStyle/>
          <a:p>
            <a:fld id="{EF095B10-749F-43C8-BAB9-21667F8ACFA8}" type="datetimeFigureOut">
              <a:rPr lang="es-ES" smtClean="0"/>
              <a:t>09/07/2025</a:t>
            </a:fld>
            <a:endParaRPr lang="es-ES"/>
          </a:p>
        </p:txBody>
      </p:sp>
      <p:sp>
        <p:nvSpPr>
          <p:cNvPr id="4" name="Marcador de pie de página 3">
            <a:extLst>
              <a:ext uri="{FF2B5EF4-FFF2-40B4-BE49-F238E27FC236}">
                <a16:creationId xmlns:a16="http://schemas.microsoft.com/office/drawing/2014/main" id="{AD177A4D-D0E2-4C6D-88C1-C69DB3A22DB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5" name="Marcador de número de diapositiva 4">
            <a:extLst>
              <a:ext uri="{FF2B5EF4-FFF2-40B4-BE49-F238E27FC236}">
                <a16:creationId xmlns:a16="http://schemas.microsoft.com/office/drawing/2014/main" id="{3E07060A-9416-4184-B8AC-10D827683BDB}"/>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37136153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C768922-7B6A-45ED-81F0-B2595DAB7889}"/>
              </a:ext>
            </a:extLst>
          </p:cNvPr>
          <p:cNvSpPr>
            <a:spLocks noGrp="1"/>
          </p:cNvSpPr>
          <p:nvPr>
            <p:ph type="dt" sz="half" idx="10"/>
          </p:nvPr>
        </p:nvSpPr>
        <p:spPr>
          <a:xfrm>
            <a:off x="838200" y="6356350"/>
            <a:ext cx="2743200" cy="365125"/>
          </a:xfrm>
          <a:prstGeom prst="rect">
            <a:avLst/>
          </a:prstGeom>
        </p:spPr>
        <p:txBody>
          <a:bodyPr/>
          <a:lstStyle/>
          <a:p>
            <a:fld id="{EF095B10-749F-43C8-BAB9-21667F8ACFA8}" type="datetimeFigureOut">
              <a:rPr lang="es-ES" smtClean="0"/>
              <a:t>09/07/2025</a:t>
            </a:fld>
            <a:endParaRPr lang="es-ES"/>
          </a:p>
        </p:txBody>
      </p:sp>
      <p:sp>
        <p:nvSpPr>
          <p:cNvPr id="3" name="Marcador de pie de página 2">
            <a:extLst>
              <a:ext uri="{FF2B5EF4-FFF2-40B4-BE49-F238E27FC236}">
                <a16:creationId xmlns:a16="http://schemas.microsoft.com/office/drawing/2014/main" id="{3B46F652-CEEB-462E-BD54-588CEDD6FDC0}"/>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4" name="Marcador de número de diapositiva 3">
            <a:extLst>
              <a:ext uri="{FF2B5EF4-FFF2-40B4-BE49-F238E27FC236}">
                <a16:creationId xmlns:a16="http://schemas.microsoft.com/office/drawing/2014/main" id="{E6FD50F1-FA9F-4967-9D3A-A888D9D97F47}"/>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650699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3C5AD0-806B-426D-AC9E-161A430AE6F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0C6905-BFF6-4749-A014-A148D371718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0DB3E1E-CE1D-43FA-82A3-57D9B79B4E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621B1A-D687-4FF6-BEF8-AE38702D3DB2}"/>
              </a:ext>
            </a:extLst>
          </p:cNvPr>
          <p:cNvSpPr>
            <a:spLocks noGrp="1"/>
          </p:cNvSpPr>
          <p:nvPr>
            <p:ph type="dt" sz="half" idx="10"/>
          </p:nvPr>
        </p:nvSpPr>
        <p:spPr>
          <a:xfrm>
            <a:off x="838200" y="6356350"/>
            <a:ext cx="2743200" cy="365125"/>
          </a:xfrm>
          <a:prstGeom prst="rect">
            <a:avLst/>
          </a:prstGeom>
        </p:spPr>
        <p:txBody>
          <a:bodyPr/>
          <a:lstStyle/>
          <a:p>
            <a:fld id="{EF095B10-749F-43C8-BAB9-21667F8ACFA8}" type="datetimeFigureOut">
              <a:rPr lang="es-ES" smtClean="0"/>
              <a:t>09/07/2025</a:t>
            </a:fld>
            <a:endParaRPr lang="es-ES"/>
          </a:p>
        </p:txBody>
      </p:sp>
      <p:sp>
        <p:nvSpPr>
          <p:cNvPr id="6" name="Marcador de pie de página 5">
            <a:extLst>
              <a:ext uri="{FF2B5EF4-FFF2-40B4-BE49-F238E27FC236}">
                <a16:creationId xmlns:a16="http://schemas.microsoft.com/office/drawing/2014/main" id="{2D5EAE3B-0898-4A2D-85FC-FF9C33E0D58C}"/>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59145BF-1170-4BE0-B421-6401E4FA010A}"/>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367731485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F89357-2179-448A-A93E-781659DC2B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413FF0D-04AD-44E0-848A-7F603A2C9E7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8FE259A-C2C1-447D-A952-762D5F3B0F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40854E1-0C8B-4602-902E-FB66163F2A0A}"/>
              </a:ext>
            </a:extLst>
          </p:cNvPr>
          <p:cNvSpPr>
            <a:spLocks noGrp="1"/>
          </p:cNvSpPr>
          <p:nvPr>
            <p:ph type="dt" sz="half" idx="10"/>
          </p:nvPr>
        </p:nvSpPr>
        <p:spPr>
          <a:xfrm>
            <a:off x="838200" y="6356350"/>
            <a:ext cx="2743200" cy="365125"/>
          </a:xfrm>
          <a:prstGeom prst="rect">
            <a:avLst/>
          </a:prstGeom>
        </p:spPr>
        <p:txBody>
          <a:bodyPr/>
          <a:lstStyle/>
          <a:p>
            <a:fld id="{EF095B10-749F-43C8-BAB9-21667F8ACFA8}" type="datetimeFigureOut">
              <a:rPr lang="es-ES" smtClean="0"/>
              <a:t>09/07/2025</a:t>
            </a:fld>
            <a:endParaRPr lang="es-ES"/>
          </a:p>
        </p:txBody>
      </p:sp>
      <p:sp>
        <p:nvSpPr>
          <p:cNvPr id="6" name="Marcador de pie de página 5">
            <a:extLst>
              <a:ext uri="{FF2B5EF4-FFF2-40B4-BE49-F238E27FC236}">
                <a16:creationId xmlns:a16="http://schemas.microsoft.com/office/drawing/2014/main" id="{2DC6B339-4AB5-4D87-9180-CBC6A58F3044}"/>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612B9F37-47E5-405D-B315-BDF4E9BFB3F4}"/>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0923780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7FE7FC-928E-4461-AC00-A29151ED6705}"/>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CAB17E0-92C8-4E4E-A236-861151345ED6}"/>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C9B28A-2B50-4365-A52B-0B619D45BB80}"/>
              </a:ext>
            </a:extLst>
          </p:cNvPr>
          <p:cNvSpPr>
            <a:spLocks noGrp="1"/>
          </p:cNvSpPr>
          <p:nvPr>
            <p:ph type="dt" sz="half" idx="10"/>
          </p:nvPr>
        </p:nvSpPr>
        <p:spPr>
          <a:xfrm>
            <a:off x="838200" y="6356350"/>
            <a:ext cx="2743200" cy="365125"/>
          </a:xfrm>
          <a:prstGeom prst="rect">
            <a:avLst/>
          </a:prstGeom>
        </p:spPr>
        <p:txBody>
          <a:bodyPr/>
          <a:lstStyle/>
          <a:p>
            <a:fld id="{EF095B10-749F-43C8-BAB9-21667F8ACFA8}" type="datetimeFigureOut">
              <a:rPr lang="es-ES" smtClean="0"/>
              <a:t>09/07/2025</a:t>
            </a:fld>
            <a:endParaRPr lang="es-ES"/>
          </a:p>
        </p:txBody>
      </p:sp>
      <p:sp>
        <p:nvSpPr>
          <p:cNvPr id="5" name="Marcador de pie de página 4">
            <a:extLst>
              <a:ext uri="{FF2B5EF4-FFF2-40B4-BE49-F238E27FC236}">
                <a16:creationId xmlns:a16="http://schemas.microsoft.com/office/drawing/2014/main" id="{7411CDDC-3A6F-4EF4-8C43-F0B166115AD8}"/>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7C796E4-3BEB-4584-9867-486D7E521F9F}"/>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421964969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557E5F9-FD77-43CA-B516-F5ED649D6C3D}"/>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98B0D9D-C85C-4C01-911D-9CB83587332E}"/>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A1F2E6D-18AE-431D-98C4-13C666DFF8BD}"/>
              </a:ext>
            </a:extLst>
          </p:cNvPr>
          <p:cNvSpPr>
            <a:spLocks noGrp="1"/>
          </p:cNvSpPr>
          <p:nvPr>
            <p:ph type="dt" sz="half" idx="10"/>
          </p:nvPr>
        </p:nvSpPr>
        <p:spPr>
          <a:xfrm>
            <a:off x="838200" y="6356350"/>
            <a:ext cx="2743200" cy="365125"/>
          </a:xfrm>
          <a:prstGeom prst="rect">
            <a:avLst/>
          </a:prstGeom>
        </p:spPr>
        <p:txBody>
          <a:bodyPr/>
          <a:lstStyle/>
          <a:p>
            <a:fld id="{EF095B10-749F-43C8-BAB9-21667F8ACFA8}" type="datetimeFigureOut">
              <a:rPr lang="es-ES" smtClean="0"/>
              <a:t>09/07/2025</a:t>
            </a:fld>
            <a:endParaRPr lang="es-ES"/>
          </a:p>
        </p:txBody>
      </p:sp>
      <p:sp>
        <p:nvSpPr>
          <p:cNvPr id="5" name="Marcador de pie de página 4">
            <a:extLst>
              <a:ext uri="{FF2B5EF4-FFF2-40B4-BE49-F238E27FC236}">
                <a16:creationId xmlns:a16="http://schemas.microsoft.com/office/drawing/2014/main" id="{845062BB-0563-4DDC-8FB1-11CA6106B50E}"/>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6" name="Marcador de número de diapositiva 5">
            <a:extLst>
              <a:ext uri="{FF2B5EF4-FFF2-40B4-BE49-F238E27FC236}">
                <a16:creationId xmlns:a16="http://schemas.microsoft.com/office/drawing/2014/main" id="{2272F94B-F3F1-48E2-9511-AF325A017CDB}"/>
              </a:ext>
            </a:extLst>
          </p:cNvPr>
          <p:cNvSpPr>
            <a:spLocks noGrp="1"/>
          </p:cNvSpPr>
          <p:nvPr>
            <p:ph type="sldNum" sz="quarter" idx="12"/>
          </p:nvPr>
        </p:nvSpPr>
        <p:spPr>
          <a:xfrm>
            <a:off x="8610600" y="6356350"/>
            <a:ext cx="2743200" cy="365125"/>
          </a:xfrm>
          <a:prstGeom prst="rect">
            <a:avLst/>
          </a:prstGeom>
        </p:spPr>
        <p:txBody>
          <a:bodyPr/>
          <a:lstStyle/>
          <a:p>
            <a:fld id="{16AB6F6B-B3F6-424E-9B87-9ECBAC6FC20F}" type="slidenum">
              <a:rPr lang="es-ES" smtClean="0"/>
              <a:t>‹Nº›</a:t>
            </a:fld>
            <a:endParaRPr lang="es-ES"/>
          </a:p>
        </p:txBody>
      </p:sp>
    </p:spTree>
    <p:extLst>
      <p:ext uri="{BB962C8B-B14F-4D97-AF65-F5344CB8AC3E}">
        <p14:creationId xmlns:p14="http://schemas.microsoft.com/office/powerpoint/2010/main" val="250168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329332-12DB-4D5B-9F65-F920272B2DC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05699ED-64F8-4FAB-A1C9-D9051246526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59B43E3-B64E-429F-9491-14955857268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8A301E-1F17-4625-A7AB-1D97F2BDD49F}"/>
              </a:ext>
            </a:extLst>
          </p:cNvPr>
          <p:cNvSpPr>
            <a:spLocks noGrp="1"/>
          </p:cNvSpPr>
          <p:nvPr>
            <p:ph type="dt" sz="half" idx="10"/>
          </p:nvPr>
        </p:nvSpPr>
        <p:spPr>
          <a:xfrm>
            <a:off x="838200" y="6356350"/>
            <a:ext cx="2743200" cy="365125"/>
          </a:xfrm>
          <a:prstGeom prst="rect">
            <a:avLst/>
          </a:prstGeom>
        </p:spPr>
        <p:txBody>
          <a:bodyPr/>
          <a:lstStyle/>
          <a:p>
            <a:fld id="{39D1422F-ECF5-4585-B2A0-22F5DB770F38}" type="datetime1">
              <a:rPr lang="es-ES" smtClean="0"/>
              <a:t>09/07/2025</a:t>
            </a:fld>
            <a:endParaRPr lang="es-ES"/>
          </a:p>
        </p:txBody>
      </p:sp>
      <p:sp>
        <p:nvSpPr>
          <p:cNvPr id="6" name="Marcador de pie de página 5">
            <a:extLst>
              <a:ext uri="{FF2B5EF4-FFF2-40B4-BE49-F238E27FC236}">
                <a16:creationId xmlns:a16="http://schemas.microsoft.com/office/drawing/2014/main" id="{FE266D36-0B89-4245-A539-55E159A0FD82}"/>
              </a:ext>
            </a:extLst>
          </p:cNvPr>
          <p:cNvSpPr>
            <a:spLocks noGrp="1"/>
          </p:cNvSpPr>
          <p:nvPr>
            <p:ph type="ftr" sz="quarter" idx="11"/>
          </p:nvPr>
        </p:nvSpPr>
        <p:spPr>
          <a:xfrm>
            <a:off x="4038600" y="6356350"/>
            <a:ext cx="4114800" cy="365125"/>
          </a:xfrm>
          <a:prstGeom prst="rect">
            <a:avLst/>
          </a:prstGeom>
        </p:spPr>
        <p:txBody>
          <a:bodyPr/>
          <a:lstStyle/>
          <a:p>
            <a:endParaRPr lang="es-ES"/>
          </a:p>
        </p:txBody>
      </p:sp>
      <p:sp>
        <p:nvSpPr>
          <p:cNvPr id="7" name="Marcador de número de diapositiva 6">
            <a:extLst>
              <a:ext uri="{FF2B5EF4-FFF2-40B4-BE49-F238E27FC236}">
                <a16:creationId xmlns:a16="http://schemas.microsoft.com/office/drawing/2014/main" id="{A514041D-992F-4F27-901C-63246318B4D8}"/>
              </a:ext>
            </a:extLst>
          </p:cNvPr>
          <p:cNvSpPr>
            <a:spLocks noGrp="1"/>
          </p:cNvSpPr>
          <p:nvPr>
            <p:ph type="sldNum" sz="quarter" idx="12"/>
          </p:nvPr>
        </p:nvSpPr>
        <p:spPr>
          <a:xfrm>
            <a:off x="8610600" y="6356350"/>
            <a:ext cx="2743200" cy="365125"/>
          </a:xfrm>
          <a:prstGeom prst="rect">
            <a:avLst/>
          </a:prstGeom>
        </p:spPr>
        <p:txBody>
          <a:bodyPr/>
          <a:lstStyle/>
          <a:p>
            <a:fld id="{AB1AEE4B-713B-4173-944D-87D88640DBF7}" type="slidenum">
              <a:rPr lang="es-ES" smtClean="0"/>
              <a:t>‹Nº›</a:t>
            </a:fld>
            <a:endParaRPr lang="es-ES"/>
          </a:p>
        </p:txBody>
      </p:sp>
    </p:spTree>
    <p:extLst>
      <p:ext uri="{BB962C8B-B14F-4D97-AF65-F5344CB8AC3E}">
        <p14:creationId xmlns:p14="http://schemas.microsoft.com/office/powerpoint/2010/main" val="162813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4 Rectángulo">
            <a:extLst>
              <a:ext uri="{FF2B5EF4-FFF2-40B4-BE49-F238E27FC236}">
                <a16:creationId xmlns:a16="http://schemas.microsoft.com/office/drawing/2014/main" id="{B6FFDD1B-CC69-4BCF-9394-25772A970C0D}"/>
              </a:ext>
            </a:extLst>
          </p:cNvPr>
          <p:cNvSpPr/>
          <p:nvPr userDrawn="1"/>
        </p:nvSpPr>
        <p:spPr>
          <a:xfrm>
            <a:off x="0" y="-5680"/>
            <a:ext cx="12192000" cy="6863680"/>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pic>
        <p:nvPicPr>
          <p:cNvPr id="10" name="1 Imagen">
            <a:extLst>
              <a:ext uri="{FF2B5EF4-FFF2-40B4-BE49-F238E27FC236}">
                <a16:creationId xmlns:a16="http://schemas.microsoft.com/office/drawing/2014/main" id="{C60DF638-3D8B-412A-A345-4666EF4067F8}"/>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0000" y="360000"/>
            <a:ext cx="3078457" cy="56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9330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13 Imagen">
            <a:extLst>
              <a:ext uri="{FF2B5EF4-FFF2-40B4-BE49-F238E27FC236}">
                <a16:creationId xmlns:a16="http://schemas.microsoft.com/office/drawing/2014/main" id="{30AE73BA-1E4E-4A0F-9A38-6C8656E4AE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39050" y="169795"/>
            <a:ext cx="13589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8">
            <a:extLst>
              <a:ext uri="{FF2B5EF4-FFF2-40B4-BE49-F238E27FC236}">
                <a16:creationId xmlns:a16="http://schemas.microsoft.com/office/drawing/2014/main" id="{9C85667C-E0F6-4728-8233-0363D784375F}"/>
              </a:ext>
            </a:extLst>
          </p:cNvPr>
          <p:cNvGrpSpPr/>
          <p:nvPr userDrawn="1"/>
        </p:nvGrpSpPr>
        <p:grpSpPr>
          <a:xfrm>
            <a:off x="3125" y="6544139"/>
            <a:ext cx="12188875" cy="365125"/>
            <a:chOff x="-12698" y="6544139"/>
            <a:chExt cx="9156698" cy="365125"/>
          </a:xfrm>
        </p:grpSpPr>
        <p:cxnSp>
          <p:nvCxnSpPr>
            <p:cNvPr id="10" name="Conector recto 9">
              <a:extLst>
                <a:ext uri="{FF2B5EF4-FFF2-40B4-BE49-F238E27FC236}">
                  <a16:creationId xmlns:a16="http://schemas.microsoft.com/office/drawing/2014/main" id="{389533CF-43CB-4736-80E1-945B7607CA98}"/>
                </a:ext>
              </a:extLst>
            </p:cNvPr>
            <p:cNvCxnSpPr>
              <a:cxnSpLocks/>
            </p:cNvCxnSpPr>
            <p:nvPr/>
          </p:nvCxnSpPr>
          <p:spPr>
            <a:xfrm>
              <a:off x="0" y="656560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Marcador de pie de página 18">
              <a:extLst>
                <a:ext uri="{FF2B5EF4-FFF2-40B4-BE49-F238E27FC236}">
                  <a16:creationId xmlns:a16="http://schemas.microsoft.com/office/drawing/2014/main" id="{1A2A0110-EED6-4E2D-B14C-BDF59DACEC03}"/>
                </a:ext>
              </a:extLst>
            </p:cNvPr>
            <p:cNvSpPr txBox="1">
              <a:spLocks/>
            </p:cNvSpPr>
            <p:nvPr/>
          </p:nvSpPr>
          <p:spPr>
            <a:xfrm>
              <a:off x="6785991" y="6544139"/>
              <a:ext cx="2321495" cy="365125"/>
            </a:xfrm>
            <a:prstGeom prst="rect">
              <a:avLst/>
            </a:prstGeom>
          </p:spPr>
          <p:txBody>
            <a:bodyPr/>
            <a:lstStyle>
              <a:defPPr>
                <a:defRPr lang="es-ES"/>
              </a:defPPr>
              <a:lvl1pPr marL="0" algn="r"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s-ES" sz="900" dirty="0">
                  <a:solidFill>
                    <a:srgbClr val="333F48"/>
                  </a:solidFill>
                </a:rPr>
                <a:t>ICEX España Exportación e Inversiones</a:t>
              </a:r>
            </a:p>
          </p:txBody>
        </p:sp>
        <p:sp>
          <p:nvSpPr>
            <p:cNvPr id="12" name="Rectángulo 11">
              <a:extLst>
                <a:ext uri="{FF2B5EF4-FFF2-40B4-BE49-F238E27FC236}">
                  <a16:creationId xmlns:a16="http://schemas.microsoft.com/office/drawing/2014/main" id="{48BC306D-E232-4B93-99A5-2844E0230218}"/>
                </a:ext>
              </a:extLst>
            </p:cNvPr>
            <p:cNvSpPr/>
            <p:nvPr userDrawn="1"/>
          </p:nvSpPr>
          <p:spPr>
            <a:xfrm>
              <a:off x="-12698" y="6560162"/>
              <a:ext cx="336226" cy="297838"/>
            </a:xfrm>
            <a:prstGeom prst="rect">
              <a:avLst/>
            </a:prstGeom>
            <a:solidFill>
              <a:srgbClr val="DA291C"/>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grpSp>
      <p:sp>
        <p:nvSpPr>
          <p:cNvPr id="7" name="Marcador de número de diapositiva 5">
            <a:extLst>
              <a:ext uri="{FF2B5EF4-FFF2-40B4-BE49-F238E27FC236}">
                <a16:creationId xmlns:a16="http://schemas.microsoft.com/office/drawing/2014/main" id="{05CD66FC-A136-46C2-B9A1-DAD43767967F}"/>
              </a:ext>
            </a:extLst>
          </p:cNvPr>
          <p:cNvSpPr>
            <a:spLocks noGrp="1"/>
          </p:cNvSpPr>
          <p:nvPr>
            <p:ph type="sldNum" sz="quarter" idx="4"/>
          </p:nvPr>
        </p:nvSpPr>
        <p:spPr>
          <a:xfrm>
            <a:off x="-9527" y="6580187"/>
            <a:ext cx="2743200" cy="365125"/>
          </a:xfrm>
          <a:prstGeom prst="rect">
            <a:avLst/>
          </a:prstGeom>
        </p:spPr>
        <p:txBody>
          <a:bodyPr/>
          <a:lstStyle>
            <a:lvl1pPr>
              <a:defRPr sz="1100">
                <a:latin typeface="HelveticaNeueLT Std Lt"/>
              </a:defRPr>
            </a:lvl1pPr>
          </a:lstStyle>
          <a:p>
            <a:fld id="{16AB6F6B-B3F6-424E-9B87-9ECBAC6FC20F}" type="slidenum">
              <a:rPr lang="es-ES" smtClean="0"/>
              <a:pPr/>
              <a:t>‹Nº›</a:t>
            </a:fld>
            <a:endParaRPr lang="es-ES" sz="1100" dirty="0"/>
          </a:p>
        </p:txBody>
      </p:sp>
    </p:spTree>
    <p:extLst>
      <p:ext uri="{BB962C8B-B14F-4D97-AF65-F5344CB8AC3E}">
        <p14:creationId xmlns:p14="http://schemas.microsoft.com/office/powerpoint/2010/main" val="26527670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13 Imagen">
            <a:extLst>
              <a:ext uri="{FF2B5EF4-FFF2-40B4-BE49-F238E27FC236}">
                <a16:creationId xmlns:a16="http://schemas.microsoft.com/office/drawing/2014/main" id="{C5310256-EE85-40D4-8F3F-35AC1C1DF38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38000" y="169200"/>
            <a:ext cx="13589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ítulo 5">
            <a:extLst>
              <a:ext uri="{FF2B5EF4-FFF2-40B4-BE49-F238E27FC236}">
                <a16:creationId xmlns:a16="http://schemas.microsoft.com/office/drawing/2014/main" id="{0C2B27AE-4C33-49D4-B13F-939C2FFE029F}"/>
              </a:ext>
            </a:extLst>
          </p:cNvPr>
          <p:cNvSpPr txBox="1">
            <a:spLocks/>
          </p:cNvSpPr>
          <p:nvPr userDrawn="1"/>
        </p:nvSpPr>
        <p:spPr>
          <a:xfrm>
            <a:off x="4890469" y="2780928"/>
            <a:ext cx="6896743" cy="524667"/>
          </a:xfrm>
          <a:prstGeom prst="rect">
            <a:avLst/>
          </a:prstGeom>
        </p:spPr>
        <p:txBody>
          <a:bodyPr>
            <a:noAutofit/>
          </a:bodyPr>
          <a:lstStyle>
            <a:lvl1pPr algn="l" defTabSz="914400" rtl="0" eaLnBrk="1" latinLnBrk="0" hangingPunct="1">
              <a:spcBef>
                <a:spcPct val="0"/>
              </a:spcBef>
              <a:buNone/>
              <a:defRPr lang="es-ES" sz="3200" kern="1200" dirty="0">
                <a:solidFill>
                  <a:schemeClr val="accent1"/>
                </a:solidFill>
                <a:latin typeface="HelveticaNeueLT Std Lt" pitchFamily="34" charset="0"/>
                <a:ea typeface="+mn-ea"/>
                <a:cs typeface="Arial" pitchFamily="34" charset="0"/>
              </a:defRPr>
            </a:lvl1pPr>
          </a:lstStyle>
          <a:p>
            <a:r>
              <a:rPr lang="es-ES" sz="2900" dirty="0">
                <a:solidFill>
                  <a:schemeClr val="bg1"/>
                </a:solidFill>
                <a:latin typeface="+mn-lt"/>
              </a:rPr>
              <a:t>Título de portadilla</a:t>
            </a:r>
          </a:p>
        </p:txBody>
      </p:sp>
      <p:sp>
        <p:nvSpPr>
          <p:cNvPr id="11" name="CuadroTexto 10">
            <a:extLst>
              <a:ext uri="{FF2B5EF4-FFF2-40B4-BE49-F238E27FC236}">
                <a16:creationId xmlns:a16="http://schemas.microsoft.com/office/drawing/2014/main" id="{9F617CB1-F9C6-4C29-A0ED-BA730DCB1E49}"/>
              </a:ext>
            </a:extLst>
          </p:cNvPr>
          <p:cNvSpPr txBox="1"/>
          <p:nvPr userDrawn="1"/>
        </p:nvSpPr>
        <p:spPr>
          <a:xfrm>
            <a:off x="4026277" y="2577678"/>
            <a:ext cx="569387" cy="923330"/>
          </a:xfrm>
          <a:prstGeom prst="rect">
            <a:avLst/>
          </a:prstGeom>
          <a:noFill/>
        </p:spPr>
        <p:txBody>
          <a:bodyPr wrap="none" rtlCol="0">
            <a:spAutoFit/>
          </a:bodyPr>
          <a:lstStyle/>
          <a:p>
            <a:r>
              <a:rPr lang="es-ES" sz="5400" dirty="0">
                <a:solidFill>
                  <a:schemeClr val="bg1"/>
                </a:solidFill>
              </a:rPr>
              <a:t>1</a:t>
            </a:r>
          </a:p>
        </p:txBody>
      </p:sp>
      <p:cxnSp>
        <p:nvCxnSpPr>
          <p:cNvPr id="12" name="23 Conector recto">
            <a:extLst>
              <a:ext uri="{FF2B5EF4-FFF2-40B4-BE49-F238E27FC236}">
                <a16:creationId xmlns:a16="http://schemas.microsoft.com/office/drawing/2014/main" id="{48E452AC-E5E9-410A-843F-0AC17A96BC5A}"/>
              </a:ext>
            </a:extLst>
          </p:cNvPr>
          <p:cNvCxnSpPr>
            <a:cxnSpLocks/>
          </p:cNvCxnSpPr>
          <p:nvPr userDrawn="1"/>
        </p:nvCxnSpPr>
        <p:spPr bwMode="auto">
          <a:xfrm>
            <a:off x="4739680" y="2636912"/>
            <a:ext cx="0" cy="7920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Grupo 12">
            <a:extLst>
              <a:ext uri="{FF2B5EF4-FFF2-40B4-BE49-F238E27FC236}">
                <a16:creationId xmlns:a16="http://schemas.microsoft.com/office/drawing/2014/main" id="{0725CD02-8D52-4B5B-AD46-F980BD9A58CA}"/>
              </a:ext>
            </a:extLst>
          </p:cNvPr>
          <p:cNvGrpSpPr/>
          <p:nvPr userDrawn="1"/>
        </p:nvGrpSpPr>
        <p:grpSpPr>
          <a:xfrm>
            <a:off x="3125" y="6544139"/>
            <a:ext cx="12188875" cy="365125"/>
            <a:chOff x="-12698" y="6544139"/>
            <a:chExt cx="9156698" cy="365125"/>
          </a:xfrm>
        </p:grpSpPr>
        <p:cxnSp>
          <p:nvCxnSpPr>
            <p:cNvPr id="14" name="Conector recto 13">
              <a:extLst>
                <a:ext uri="{FF2B5EF4-FFF2-40B4-BE49-F238E27FC236}">
                  <a16:creationId xmlns:a16="http://schemas.microsoft.com/office/drawing/2014/main" id="{DEAF00E0-3CCD-4F0F-966A-5E48F293D2F2}"/>
                </a:ext>
              </a:extLst>
            </p:cNvPr>
            <p:cNvCxnSpPr>
              <a:cxnSpLocks/>
            </p:cNvCxnSpPr>
            <p:nvPr/>
          </p:nvCxnSpPr>
          <p:spPr>
            <a:xfrm>
              <a:off x="0" y="6565602"/>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Marcador de pie de página 18">
              <a:extLst>
                <a:ext uri="{FF2B5EF4-FFF2-40B4-BE49-F238E27FC236}">
                  <a16:creationId xmlns:a16="http://schemas.microsoft.com/office/drawing/2014/main" id="{87A66CE9-91B1-4C97-970B-ACBA1E6BA874}"/>
                </a:ext>
              </a:extLst>
            </p:cNvPr>
            <p:cNvSpPr txBox="1">
              <a:spLocks/>
            </p:cNvSpPr>
            <p:nvPr/>
          </p:nvSpPr>
          <p:spPr>
            <a:xfrm>
              <a:off x="6785991" y="6544139"/>
              <a:ext cx="2321495" cy="365125"/>
            </a:xfrm>
            <a:prstGeom prst="rect">
              <a:avLst/>
            </a:prstGeom>
          </p:spPr>
          <p:txBody>
            <a:bodyPr/>
            <a:lstStyle>
              <a:defPPr>
                <a:defRPr lang="es-ES"/>
              </a:defPPr>
              <a:lvl1pPr marL="0" algn="r"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s-ES" sz="900" dirty="0">
                  <a:solidFill>
                    <a:srgbClr val="333F48"/>
                  </a:solidFill>
                </a:rPr>
                <a:t>ICEX España Exportación e Inversiones</a:t>
              </a:r>
            </a:p>
          </p:txBody>
        </p:sp>
        <p:sp>
          <p:nvSpPr>
            <p:cNvPr id="16" name="Rectángulo 15">
              <a:extLst>
                <a:ext uri="{FF2B5EF4-FFF2-40B4-BE49-F238E27FC236}">
                  <a16:creationId xmlns:a16="http://schemas.microsoft.com/office/drawing/2014/main" id="{A5DC7412-3874-4EC4-85CF-A6EEE6BA0346}"/>
                </a:ext>
              </a:extLst>
            </p:cNvPr>
            <p:cNvSpPr/>
            <p:nvPr/>
          </p:nvSpPr>
          <p:spPr>
            <a:xfrm>
              <a:off x="-12698" y="6560162"/>
              <a:ext cx="336226" cy="297838"/>
            </a:xfrm>
            <a:prstGeom prst="rect">
              <a:avLst/>
            </a:prstGeom>
            <a:solidFill>
              <a:srgbClr val="DA291C"/>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grpSp>
      <p:sp>
        <p:nvSpPr>
          <p:cNvPr id="20" name="Rectángulo 19">
            <a:extLst>
              <a:ext uri="{FF2B5EF4-FFF2-40B4-BE49-F238E27FC236}">
                <a16:creationId xmlns:a16="http://schemas.microsoft.com/office/drawing/2014/main" id="{1C104496-A8C3-45A1-BC72-E4B17163809D}"/>
              </a:ext>
            </a:extLst>
          </p:cNvPr>
          <p:cNvSpPr/>
          <p:nvPr userDrawn="1"/>
        </p:nvSpPr>
        <p:spPr>
          <a:xfrm>
            <a:off x="1133475" y="1306800"/>
            <a:ext cx="11058000" cy="4680520"/>
          </a:xfrm>
          <a:prstGeom prst="rect">
            <a:avLst/>
          </a:prstGeom>
          <a:solidFill>
            <a:srgbClr val="D52B1E"/>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cxnSp>
        <p:nvCxnSpPr>
          <p:cNvPr id="21" name="23 Conector recto">
            <a:extLst>
              <a:ext uri="{FF2B5EF4-FFF2-40B4-BE49-F238E27FC236}">
                <a16:creationId xmlns:a16="http://schemas.microsoft.com/office/drawing/2014/main" id="{864E6C7B-993F-4C07-B255-2255D513306A}"/>
              </a:ext>
            </a:extLst>
          </p:cNvPr>
          <p:cNvCxnSpPr>
            <a:cxnSpLocks/>
          </p:cNvCxnSpPr>
          <p:nvPr userDrawn="1"/>
        </p:nvCxnSpPr>
        <p:spPr bwMode="auto">
          <a:xfrm>
            <a:off x="2901355" y="2789312"/>
            <a:ext cx="0" cy="7920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9891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4 Rectángulo">
            <a:extLst>
              <a:ext uri="{FF2B5EF4-FFF2-40B4-BE49-F238E27FC236}">
                <a16:creationId xmlns:a16="http://schemas.microsoft.com/office/drawing/2014/main" id="{3779D6A1-084D-4276-86C5-2E2F775CF474}"/>
              </a:ext>
            </a:extLst>
          </p:cNvPr>
          <p:cNvSpPr/>
          <p:nvPr userDrawn="1"/>
        </p:nvSpPr>
        <p:spPr>
          <a:xfrm>
            <a:off x="-5552" y="-5680"/>
            <a:ext cx="12197552" cy="6863680"/>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pic>
        <p:nvPicPr>
          <p:cNvPr id="12" name="Imagen 11">
            <a:extLst>
              <a:ext uri="{FF2B5EF4-FFF2-40B4-BE49-F238E27FC236}">
                <a16:creationId xmlns:a16="http://schemas.microsoft.com/office/drawing/2014/main" id="{70591668-993F-4BDC-BC4A-A8E9FD12A430}"/>
              </a:ext>
            </a:extLst>
          </p:cNvPr>
          <p:cNvPicPr>
            <a:picLocks noChangeAspect="1"/>
          </p:cNvPicPr>
          <p:nvPr userDrawn="1"/>
        </p:nvPicPr>
        <p:blipFill rotWithShape="1">
          <a:blip r:embed="rId13">
            <a:extLst>
              <a:ext uri="{BEBA8EAE-BF5A-486C-A8C5-ECC9F3942E4B}">
                <a14:imgProps xmlns:a14="http://schemas.microsoft.com/office/drawing/2010/main">
                  <a14:imgLayer r:embed="rId14">
                    <a14:imgEffect>
                      <a14:backgroundRemoval t="9322" b="89831" l="10000" r="90000">
                        <a14:foregroundMark x1="54286" y1="44068" x2="54286" y2="44068"/>
                        <a14:foregroundMark x1="51786" y1="61017" x2="51786" y2="61017"/>
                        <a14:foregroundMark x1="51786" y1="82203" x2="51786" y2="82203"/>
                        <a14:foregroundMark x1="31071" y1="74576" x2="31071" y2="74576"/>
                        <a14:foregroundMark x1="16786" y1="71186" x2="16786" y2="71186"/>
                        <a14:foregroundMark x1="17500" y1="40678" x2="17500" y2="40678"/>
                      </a14:backgroundRemoval>
                    </a14:imgEffect>
                  </a14:imgLayer>
                </a14:imgProps>
              </a:ext>
              <a:ext uri="{28A0092B-C50C-407E-A947-70E740481C1C}">
                <a14:useLocalDpi xmlns:a14="http://schemas.microsoft.com/office/drawing/2010/main" val="0"/>
              </a:ext>
            </a:extLst>
          </a:blip>
          <a:srcRect/>
          <a:stretch/>
        </p:blipFill>
        <p:spPr>
          <a:xfrm>
            <a:off x="10360902" y="-126075"/>
            <a:ext cx="2054056" cy="869025"/>
          </a:xfrm>
          <a:prstGeom prst="rect">
            <a:avLst/>
          </a:prstGeom>
        </p:spPr>
      </p:pic>
      <p:grpSp>
        <p:nvGrpSpPr>
          <p:cNvPr id="17" name="Grupo 16">
            <a:extLst>
              <a:ext uri="{FF2B5EF4-FFF2-40B4-BE49-F238E27FC236}">
                <a16:creationId xmlns:a16="http://schemas.microsoft.com/office/drawing/2014/main" id="{FDA170C2-CEA5-40B2-84B8-FD67D3F3D520}"/>
              </a:ext>
            </a:extLst>
          </p:cNvPr>
          <p:cNvGrpSpPr/>
          <p:nvPr userDrawn="1"/>
        </p:nvGrpSpPr>
        <p:grpSpPr>
          <a:xfrm>
            <a:off x="-5552" y="6545344"/>
            <a:ext cx="12197551" cy="347250"/>
            <a:chOff x="0" y="6544139"/>
            <a:chExt cx="9144000" cy="365125"/>
          </a:xfrm>
        </p:grpSpPr>
        <p:cxnSp>
          <p:nvCxnSpPr>
            <p:cNvPr id="18" name="Conector recto 17">
              <a:extLst>
                <a:ext uri="{FF2B5EF4-FFF2-40B4-BE49-F238E27FC236}">
                  <a16:creationId xmlns:a16="http://schemas.microsoft.com/office/drawing/2014/main" id="{0D36DB25-DF65-48F4-A3FC-F4AB24C4D80B}"/>
                </a:ext>
              </a:extLst>
            </p:cNvPr>
            <p:cNvCxnSpPr>
              <a:cxnSpLocks/>
            </p:cNvCxnSpPr>
            <p:nvPr/>
          </p:nvCxnSpPr>
          <p:spPr>
            <a:xfrm>
              <a:off x="0" y="6565602"/>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Marcador de pie de página 18">
              <a:extLst>
                <a:ext uri="{FF2B5EF4-FFF2-40B4-BE49-F238E27FC236}">
                  <a16:creationId xmlns:a16="http://schemas.microsoft.com/office/drawing/2014/main" id="{7C43AF8E-7ADA-4F9B-976D-B1946FA1FDAB}"/>
                </a:ext>
              </a:extLst>
            </p:cNvPr>
            <p:cNvSpPr txBox="1">
              <a:spLocks/>
            </p:cNvSpPr>
            <p:nvPr/>
          </p:nvSpPr>
          <p:spPr>
            <a:xfrm>
              <a:off x="6785991" y="6544139"/>
              <a:ext cx="2321495" cy="365125"/>
            </a:xfrm>
            <a:prstGeom prst="rect">
              <a:avLst/>
            </a:prstGeom>
          </p:spPr>
          <p:txBody>
            <a:bodyPr/>
            <a:lstStyle>
              <a:defPPr>
                <a:defRPr lang="es-ES"/>
              </a:defPPr>
              <a:lvl1pPr marL="0" algn="r"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s-ES" sz="900" dirty="0">
                  <a:solidFill>
                    <a:schemeClr val="bg1"/>
                  </a:solidFill>
                </a:rPr>
                <a:t>ICEX España Exportación e Inversiones</a:t>
              </a:r>
            </a:p>
          </p:txBody>
        </p:sp>
      </p:grpSp>
      <p:sp>
        <p:nvSpPr>
          <p:cNvPr id="26" name="Rectángulo 25">
            <a:extLst>
              <a:ext uri="{FF2B5EF4-FFF2-40B4-BE49-F238E27FC236}">
                <a16:creationId xmlns:a16="http://schemas.microsoft.com/office/drawing/2014/main" id="{5A2401B6-B159-4DAD-A790-C8843E54E1C4}"/>
              </a:ext>
            </a:extLst>
          </p:cNvPr>
          <p:cNvSpPr/>
          <p:nvPr userDrawn="1"/>
        </p:nvSpPr>
        <p:spPr>
          <a:xfrm>
            <a:off x="1133475" y="1304932"/>
            <a:ext cx="11058524" cy="4842081"/>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cxnSp>
        <p:nvCxnSpPr>
          <p:cNvPr id="32" name="23 Conector recto">
            <a:extLst>
              <a:ext uri="{FF2B5EF4-FFF2-40B4-BE49-F238E27FC236}">
                <a16:creationId xmlns:a16="http://schemas.microsoft.com/office/drawing/2014/main" id="{B8798AB3-8E10-498B-A282-3D356262CD45}"/>
              </a:ext>
            </a:extLst>
          </p:cNvPr>
          <p:cNvCxnSpPr>
            <a:cxnSpLocks/>
          </p:cNvCxnSpPr>
          <p:nvPr userDrawn="1"/>
        </p:nvCxnSpPr>
        <p:spPr bwMode="auto">
          <a:xfrm>
            <a:off x="2901355" y="2789312"/>
            <a:ext cx="0" cy="7920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23 Conector recto">
            <a:extLst>
              <a:ext uri="{FF2B5EF4-FFF2-40B4-BE49-F238E27FC236}">
                <a16:creationId xmlns:a16="http://schemas.microsoft.com/office/drawing/2014/main" id="{0EB754EA-DE61-4C53-A578-2CC9A9F6EE2F}"/>
              </a:ext>
            </a:extLst>
          </p:cNvPr>
          <p:cNvCxnSpPr>
            <a:cxnSpLocks/>
          </p:cNvCxnSpPr>
          <p:nvPr userDrawn="1"/>
        </p:nvCxnSpPr>
        <p:spPr bwMode="auto">
          <a:xfrm>
            <a:off x="2901355" y="2789312"/>
            <a:ext cx="0" cy="792088"/>
          </a:xfrm>
          <a:prstGeom prst="line">
            <a:avLst/>
          </a:prstGeom>
          <a:ln>
            <a:solidFill>
              <a:srgbClr val="DA291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585426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uadroTexto 6"/>
          <p:cNvSpPr txBox="1"/>
          <p:nvPr userDrawn="1"/>
        </p:nvSpPr>
        <p:spPr>
          <a:xfrm>
            <a:off x="9779013" y="6225686"/>
            <a:ext cx="2304256" cy="369332"/>
          </a:xfrm>
          <a:prstGeom prst="rect">
            <a:avLst/>
          </a:prstGeom>
          <a:noFill/>
        </p:spPr>
        <p:txBody>
          <a:bodyPr wrap="square" rtlCol="0">
            <a:spAutoFit/>
          </a:bodyPr>
          <a:lstStyle/>
          <a:p>
            <a:pPr algn="ctr"/>
            <a:r>
              <a:rPr lang="es-ES" sz="1800" dirty="0">
                <a:solidFill>
                  <a:srgbClr val="DA291C"/>
                </a:solidFill>
                <a:latin typeface="HelveticaNeueLT Pro 45 Lt" panose="020B0403020202020204" pitchFamily="34" charset="0"/>
              </a:rPr>
              <a:t>(+34) 913 497 100</a:t>
            </a:r>
          </a:p>
        </p:txBody>
      </p:sp>
      <p:pic>
        <p:nvPicPr>
          <p:cNvPr id="8" name="Imagen 7">
            <a:extLst>
              <a:ext uri="{FF2B5EF4-FFF2-40B4-BE49-F238E27FC236}">
                <a16:creationId xmlns:a16="http://schemas.microsoft.com/office/drawing/2014/main" id="{70092820-8F9C-4167-9744-3C0E61BEA7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77459" y="2490280"/>
            <a:ext cx="8121796" cy="1172297"/>
          </a:xfrm>
          <a:prstGeom prst="rect">
            <a:avLst/>
          </a:prstGeom>
        </p:spPr>
      </p:pic>
      <p:sp>
        <p:nvSpPr>
          <p:cNvPr id="10" name="CuadroTexto 9">
            <a:extLst>
              <a:ext uri="{FF2B5EF4-FFF2-40B4-BE49-F238E27FC236}">
                <a16:creationId xmlns:a16="http://schemas.microsoft.com/office/drawing/2014/main" id="{32B68625-4CA8-49DE-9F2D-CF248602A404}"/>
              </a:ext>
            </a:extLst>
          </p:cNvPr>
          <p:cNvSpPr txBox="1"/>
          <p:nvPr userDrawn="1"/>
        </p:nvSpPr>
        <p:spPr>
          <a:xfrm>
            <a:off x="237879" y="6177032"/>
            <a:ext cx="1454309" cy="369332"/>
          </a:xfrm>
          <a:prstGeom prst="rect">
            <a:avLst/>
          </a:prstGeom>
          <a:noFill/>
        </p:spPr>
        <p:txBody>
          <a:bodyPr wrap="none" rtlCol="0">
            <a:spAutoFit/>
          </a:bodyPr>
          <a:lstStyle/>
          <a:p>
            <a:r>
              <a:rPr lang="es-ES" sz="1800" dirty="0">
                <a:solidFill>
                  <a:srgbClr val="333F48"/>
                </a:solidFill>
                <a:latin typeface="HelveticaNeueLT Pro 45 Lt" panose="020B0403020202020204" pitchFamily="34" charset="0"/>
              </a:rPr>
              <a:t>www.icex.es</a:t>
            </a:r>
          </a:p>
        </p:txBody>
      </p:sp>
      <p:sp>
        <p:nvSpPr>
          <p:cNvPr id="11" name="CuadroTexto 10">
            <a:extLst>
              <a:ext uri="{FF2B5EF4-FFF2-40B4-BE49-F238E27FC236}">
                <a16:creationId xmlns:a16="http://schemas.microsoft.com/office/drawing/2014/main" id="{4D541068-3CC1-46BD-ACFB-A6F77A5C6051}"/>
              </a:ext>
            </a:extLst>
          </p:cNvPr>
          <p:cNvSpPr txBox="1"/>
          <p:nvPr userDrawn="1"/>
        </p:nvSpPr>
        <p:spPr>
          <a:xfrm>
            <a:off x="2077459" y="4027076"/>
            <a:ext cx="8064896" cy="461665"/>
          </a:xfrm>
          <a:prstGeom prst="rect">
            <a:avLst/>
          </a:prstGeom>
          <a:noFill/>
        </p:spPr>
        <p:txBody>
          <a:bodyPr wrap="square" rtlCol="0">
            <a:spAutoFit/>
          </a:bodyPr>
          <a:lstStyle/>
          <a:p>
            <a:pPr algn="ctr"/>
            <a:r>
              <a:rPr lang="es-ES" sz="2400" b="1" dirty="0">
                <a:solidFill>
                  <a:srgbClr val="DA291C"/>
                </a:solidFill>
                <a:latin typeface="HelveticaNeueLT Pro 45 Lt" panose="020B0403020202020204" pitchFamily="34" charset="0"/>
              </a:rPr>
              <a:t>MUCHAS GRACIAS POR SU ATENCIÓN</a:t>
            </a:r>
          </a:p>
        </p:txBody>
      </p:sp>
    </p:spTree>
    <p:extLst>
      <p:ext uri="{BB962C8B-B14F-4D97-AF65-F5344CB8AC3E}">
        <p14:creationId xmlns:p14="http://schemas.microsoft.com/office/powerpoint/2010/main" val="9120969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5 Rectángulo"/>
          <p:cNvSpPr/>
          <p:nvPr userDrawn="1"/>
        </p:nvSpPr>
        <p:spPr>
          <a:xfrm>
            <a:off x="1" y="-3"/>
            <a:ext cx="12192000" cy="6858003"/>
          </a:xfrm>
          <a:prstGeom prst="rect">
            <a:avLst/>
          </a:prstGeom>
          <a:solidFill>
            <a:srgbClr val="D52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12" name="CuadroTexto 11"/>
          <p:cNvSpPr txBox="1"/>
          <p:nvPr userDrawn="1"/>
        </p:nvSpPr>
        <p:spPr>
          <a:xfrm>
            <a:off x="244131" y="6176762"/>
            <a:ext cx="2304256" cy="369332"/>
          </a:xfrm>
          <a:prstGeom prst="rect">
            <a:avLst/>
          </a:prstGeom>
          <a:noFill/>
        </p:spPr>
        <p:txBody>
          <a:bodyPr wrap="square" rtlCol="0">
            <a:spAutoFit/>
          </a:bodyPr>
          <a:lstStyle/>
          <a:p>
            <a:r>
              <a:rPr lang="es-ES" dirty="0">
                <a:solidFill>
                  <a:schemeClr val="bg1"/>
                </a:solidFill>
                <a:latin typeface="HelveticaNeueLT Pro 45 Lt" panose="020B0403020202020204" pitchFamily="34" charset="0"/>
              </a:rPr>
              <a:t>www.icex.es</a:t>
            </a:r>
          </a:p>
        </p:txBody>
      </p:sp>
      <p:sp>
        <p:nvSpPr>
          <p:cNvPr id="13" name="CuadroTexto 12"/>
          <p:cNvSpPr txBox="1"/>
          <p:nvPr userDrawn="1"/>
        </p:nvSpPr>
        <p:spPr>
          <a:xfrm>
            <a:off x="9640811" y="6239927"/>
            <a:ext cx="2304256" cy="369332"/>
          </a:xfrm>
          <a:prstGeom prst="rect">
            <a:avLst/>
          </a:prstGeom>
          <a:noFill/>
        </p:spPr>
        <p:txBody>
          <a:bodyPr wrap="square" rtlCol="0">
            <a:spAutoFit/>
          </a:bodyPr>
          <a:lstStyle/>
          <a:p>
            <a:pPr algn="r"/>
            <a:r>
              <a:rPr lang="es-ES" dirty="0">
                <a:solidFill>
                  <a:schemeClr val="bg1"/>
                </a:solidFill>
                <a:latin typeface="HelveticaNeueLT Pro 45 Lt" panose="020B0403020202020204" pitchFamily="34" charset="0"/>
              </a:rPr>
              <a:t>(+34) 913 497 100</a:t>
            </a:r>
          </a:p>
        </p:txBody>
      </p:sp>
      <p:pic>
        <p:nvPicPr>
          <p:cNvPr id="14" name="Imagen 13"/>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03266" y="2189030"/>
            <a:ext cx="8959197" cy="1779243"/>
          </a:xfrm>
          <a:prstGeom prst="rect">
            <a:avLst/>
          </a:prstGeom>
        </p:spPr>
      </p:pic>
      <p:sp>
        <p:nvSpPr>
          <p:cNvPr id="15" name="Marcador de texto 3"/>
          <p:cNvSpPr txBox="1">
            <a:spLocks/>
          </p:cNvSpPr>
          <p:nvPr userDrawn="1"/>
        </p:nvSpPr>
        <p:spPr>
          <a:xfrm>
            <a:off x="2345712" y="4089419"/>
            <a:ext cx="7524830" cy="478659"/>
          </a:xfrm>
          <a:prstGeom prst="rect">
            <a:avLst/>
          </a:prstGeom>
        </p:spPr>
        <p:txBody>
          <a:bodyPr>
            <a:normAutofit/>
          </a:bodyPr>
          <a:lstStyle>
            <a:lvl1pPr marL="0" indent="0" algn="ctr" defTabSz="914400" rtl="0" eaLnBrk="1" latinLnBrk="0" hangingPunct="1">
              <a:lnSpc>
                <a:spcPct val="90000"/>
              </a:lnSpc>
              <a:spcBef>
                <a:spcPts val="1000"/>
              </a:spcBef>
              <a:buFontTx/>
              <a:buNone/>
              <a:defRPr kumimoji="0" lang="es-ES" sz="2400" b="0" i="0" u="none" strike="noStrike" kern="1200" cap="none" spc="0" normalizeH="0" baseline="0" smtClean="0">
                <a:ln>
                  <a:noFill/>
                </a:ln>
                <a:solidFill>
                  <a:srgbClr val="FFFFFF"/>
                </a:solidFill>
                <a:effectLst/>
                <a:uLnTx/>
                <a:uFillTx/>
                <a:latin typeface="HelveticaNeueLT Std Lt"/>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a:latin typeface="HelveticaNeueLT Pro 45 Lt" panose="020B0403020202020204" pitchFamily="34" charset="0"/>
              </a:rPr>
              <a:t>MUCHAS GRACIAS POR SU ATENCIÓN</a:t>
            </a:r>
          </a:p>
        </p:txBody>
      </p:sp>
    </p:spTree>
    <p:extLst>
      <p:ext uri="{BB962C8B-B14F-4D97-AF65-F5344CB8AC3E}">
        <p14:creationId xmlns:p14="http://schemas.microsoft.com/office/powerpoint/2010/main" val="35038981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13 Imagen">
            <a:extLst>
              <a:ext uri="{FF2B5EF4-FFF2-40B4-BE49-F238E27FC236}">
                <a16:creationId xmlns:a16="http://schemas.microsoft.com/office/drawing/2014/main" id="{30AE73BA-1E4E-4A0F-9A38-6C8656E4AE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39050" y="169795"/>
            <a:ext cx="13589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8">
            <a:extLst>
              <a:ext uri="{FF2B5EF4-FFF2-40B4-BE49-F238E27FC236}">
                <a16:creationId xmlns:a16="http://schemas.microsoft.com/office/drawing/2014/main" id="{9C85667C-E0F6-4728-8233-0363D784375F}"/>
              </a:ext>
            </a:extLst>
          </p:cNvPr>
          <p:cNvGrpSpPr/>
          <p:nvPr userDrawn="1"/>
        </p:nvGrpSpPr>
        <p:grpSpPr>
          <a:xfrm>
            <a:off x="3125" y="6544139"/>
            <a:ext cx="12188875" cy="365125"/>
            <a:chOff x="-12698" y="6544139"/>
            <a:chExt cx="9156698" cy="365125"/>
          </a:xfrm>
        </p:grpSpPr>
        <p:cxnSp>
          <p:nvCxnSpPr>
            <p:cNvPr id="10" name="Conector recto 9">
              <a:extLst>
                <a:ext uri="{FF2B5EF4-FFF2-40B4-BE49-F238E27FC236}">
                  <a16:creationId xmlns:a16="http://schemas.microsoft.com/office/drawing/2014/main" id="{389533CF-43CB-4736-80E1-945B7607CA98}"/>
                </a:ext>
              </a:extLst>
            </p:cNvPr>
            <p:cNvCxnSpPr>
              <a:cxnSpLocks/>
            </p:cNvCxnSpPr>
            <p:nvPr/>
          </p:nvCxnSpPr>
          <p:spPr>
            <a:xfrm>
              <a:off x="0" y="656560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Marcador de pie de página 18">
              <a:extLst>
                <a:ext uri="{FF2B5EF4-FFF2-40B4-BE49-F238E27FC236}">
                  <a16:creationId xmlns:a16="http://schemas.microsoft.com/office/drawing/2014/main" id="{1A2A0110-EED6-4E2D-B14C-BDF59DACEC03}"/>
                </a:ext>
              </a:extLst>
            </p:cNvPr>
            <p:cNvSpPr txBox="1">
              <a:spLocks/>
            </p:cNvSpPr>
            <p:nvPr/>
          </p:nvSpPr>
          <p:spPr>
            <a:xfrm>
              <a:off x="6785991" y="6544139"/>
              <a:ext cx="2321495" cy="365125"/>
            </a:xfrm>
            <a:prstGeom prst="rect">
              <a:avLst/>
            </a:prstGeom>
          </p:spPr>
          <p:txBody>
            <a:bodyPr/>
            <a:lstStyle>
              <a:defPPr>
                <a:defRPr lang="es-ES"/>
              </a:defPPr>
              <a:lvl1pPr marL="0" algn="r"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s-ES" sz="900" dirty="0">
                  <a:solidFill>
                    <a:srgbClr val="333F48"/>
                  </a:solidFill>
                </a:rPr>
                <a:t>ICEX España Exportación e Inversiones</a:t>
              </a:r>
            </a:p>
          </p:txBody>
        </p:sp>
        <p:sp>
          <p:nvSpPr>
            <p:cNvPr id="12" name="Rectángulo 11">
              <a:extLst>
                <a:ext uri="{FF2B5EF4-FFF2-40B4-BE49-F238E27FC236}">
                  <a16:creationId xmlns:a16="http://schemas.microsoft.com/office/drawing/2014/main" id="{48BC306D-E232-4B93-99A5-2844E0230218}"/>
                </a:ext>
              </a:extLst>
            </p:cNvPr>
            <p:cNvSpPr/>
            <p:nvPr userDrawn="1"/>
          </p:nvSpPr>
          <p:spPr>
            <a:xfrm>
              <a:off x="-12698" y="6560162"/>
              <a:ext cx="336226" cy="297838"/>
            </a:xfrm>
            <a:prstGeom prst="rect">
              <a:avLst/>
            </a:prstGeom>
            <a:solidFill>
              <a:srgbClr val="DA291C"/>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grpSp>
    </p:spTree>
    <p:extLst>
      <p:ext uri="{BB962C8B-B14F-4D97-AF65-F5344CB8AC3E}">
        <p14:creationId xmlns:p14="http://schemas.microsoft.com/office/powerpoint/2010/main" val="313958928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13 Imagen">
            <a:extLst>
              <a:ext uri="{FF2B5EF4-FFF2-40B4-BE49-F238E27FC236}">
                <a16:creationId xmlns:a16="http://schemas.microsoft.com/office/drawing/2014/main" id="{30AE73BA-1E4E-4A0F-9A38-6C8656E4AE08}"/>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639050" y="169795"/>
            <a:ext cx="135890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upo 8">
            <a:extLst>
              <a:ext uri="{FF2B5EF4-FFF2-40B4-BE49-F238E27FC236}">
                <a16:creationId xmlns:a16="http://schemas.microsoft.com/office/drawing/2014/main" id="{9C85667C-E0F6-4728-8233-0363D784375F}"/>
              </a:ext>
            </a:extLst>
          </p:cNvPr>
          <p:cNvGrpSpPr/>
          <p:nvPr userDrawn="1"/>
        </p:nvGrpSpPr>
        <p:grpSpPr>
          <a:xfrm>
            <a:off x="3125" y="6544139"/>
            <a:ext cx="12188875" cy="365125"/>
            <a:chOff x="-12698" y="6544139"/>
            <a:chExt cx="9156698" cy="365125"/>
          </a:xfrm>
        </p:grpSpPr>
        <p:cxnSp>
          <p:nvCxnSpPr>
            <p:cNvPr id="10" name="Conector recto 9">
              <a:extLst>
                <a:ext uri="{FF2B5EF4-FFF2-40B4-BE49-F238E27FC236}">
                  <a16:creationId xmlns:a16="http://schemas.microsoft.com/office/drawing/2014/main" id="{389533CF-43CB-4736-80E1-945B7607CA98}"/>
                </a:ext>
              </a:extLst>
            </p:cNvPr>
            <p:cNvCxnSpPr>
              <a:cxnSpLocks/>
            </p:cNvCxnSpPr>
            <p:nvPr/>
          </p:nvCxnSpPr>
          <p:spPr>
            <a:xfrm>
              <a:off x="0" y="6565602"/>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Marcador de pie de página 18">
              <a:extLst>
                <a:ext uri="{FF2B5EF4-FFF2-40B4-BE49-F238E27FC236}">
                  <a16:creationId xmlns:a16="http://schemas.microsoft.com/office/drawing/2014/main" id="{1A2A0110-EED6-4E2D-B14C-BDF59DACEC03}"/>
                </a:ext>
              </a:extLst>
            </p:cNvPr>
            <p:cNvSpPr txBox="1">
              <a:spLocks/>
            </p:cNvSpPr>
            <p:nvPr/>
          </p:nvSpPr>
          <p:spPr>
            <a:xfrm>
              <a:off x="6785991" y="6544139"/>
              <a:ext cx="2321495" cy="365125"/>
            </a:xfrm>
            <a:prstGeom prst="rect">
              <a:avLst/>
            </a:prstGeom>
          </p:spPr>
          <p:txBody>
            <a:bodyPr/>
            <a:lstStyle>
              <a:defPPr>
                <a:defRPr lang="es-ES"/>
              </a:defPPr>
              <a:lvl1pPr marL="0" algn="r"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s-ES" sz="1000" dirty="0">
                  <a:solidFill>
                    <a:srgbClr val="333F48"/>
                  </a:solidFill>
                  <a:latin typeface="HelveticaNeueLT Pro 45 Lt" panose="020B0403020202020204" pitchFamily="34" charset="0"/>
                </a:rPr>
                <a:t>ICEX España Exportación e Inversiones</a:t>
              </a:r>
            </a:p>
          </p:txBody>
        </p:sp>
        <p:sp>
          <p:nvSpPr>
            <p:cNvPr id="12" name="Rectángulo 11">
              <a:extLst>
                <a:ext uri="{FF2B5EF4-FFF2-40B4-BE49-F238E27FC236}">
                  <a16:creationId xmlns:a16="http://schemas.microsoft.com/office/drawing/2014/main" id="{48BC306D-E232-4B93-99A5-2844E0230218}"/>
                </a:ext>
              </a:extLst>
            </p:cNvPr>
            <p:cNvSpPr/>
            <p:nvPr userDrawn="1"/>
          </p:nvSpPr>
          <p:spPr>
            <a:xfrm>
              <a:off x="-12698" y="6560162"/>
              <a:ext cx="336226" cy="297838"/>
            </a:xfrm>
            <a:prstGeom prst="rect">
              <a:avLst/>
            </a:prstGeom>
            <a:solidFill>
              <a:srgbClr val="DA291C"/>
            </a:solidFill>
            <a:ln w="222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ts val="1900"/>
                </a:lnSpc>
                <a:tabLst>
                  <a:tab pos="1169988" algn="l"/>
                </a:tabLst>
              </a:pPr>
              <a:endParaRPr lang="es-ES" dirty="0"/>
            </a:p>
          </p:txBody>
        </p:sp>
      </p:grpSp>
    </p:spTree>
    <p:extLst>
      <p:ext uri="{BB962C8B-B14F-4D97-AF65-F5344CB8AC3E}">
        <p14:creationId xmlns:p14="http://schemas.microsoft.com/office/powerpoint/2010/main" val="414891523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E1B65577-7D46-45C0-B238-E7D4B5C02E75}"/>
              </a:ext>
            </a:extLst>
          </p:cNvPr>
          <p:cNvSpPr txBox="1">
            <a:spLocks/>
          </p:cNvSpPr>
          <p:nvPr/>
        </p:nvSpPr>
        <p:spPr>
          <a:xfrm>
            <a:off x="1708654" y="1891130"/>
            <a:ext cx="8310667" cy="362164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HelveticaNeueLT Pro 75 Bd (Títulos)"/>
                <a:ea typeface="+mj-ea"/>
                <a:cs typeface="+mj-cs"/>
              </a:defRPr>
            </a:lvl1pPr>
          </a:lstStyle>
          <a:p>
            <a:pPr algn="ctr"/>
            <a:r>
              <a:rPr lang="es-ES" sz="2800" dirty="0">
                <a:solidFill>
                  <a:schemeClr val="tx1">
                    <a:lumMod val="65000"/>
                    <a:lumOff val="35000"/>
                  </a:schemeClr>
                </a:solidFill>
                <a:latin typeface="HelveticaNeueLT Pro 75 Bd (Títulos)"/>
                <a:ea typeface="+mn-ea"/>
                <a:cs typeface="Arial" pitchFamily="34" charset="0"/>
              </a:rPr>
              <a:t>ASPECTOS RELEVANTES GESTION OFECOMES</a:t>
            </a:r>
          </a:p>
          <a:p>
            <a:pPr algn="ctr"/>
            <a:r>
              <a:rPr lang="es-ES" sz="2800" dirty="0">
                <a:solidFill>
                  <a:schemeClr val="tx1">
                    <a:lumMod val="65000"/>
                    <a:lumOff val="35000"/>
                  </a:schemeClr>
                </a:solidFill>
                <a:ea typeface="+mn-ea"/>
                <a:cs typeface="Arial" pitchFamily="34" charset="0"/>
              </a:rPr>
              <a:t>DEF</a:t>
            </a:r>
          </a:p>
          <a:p>
            <a:pPr algn="ctr"/>
            <a:r>
              <a:rPr lang="es-ES" sz="2800" dirty="0">
                <a:solidFill>
                  <a:schemeClr val="tx1">
                    <a:lumMod val="65000"/>
                    <a:lumOff val="35000"/>
                  </a:schemeClr>
                </a:solidFill>
                <a:latin typeface="HelveticaNeueLT Pro 75 Bd (Títulos)"/>
                <a:ea typeface="+mn-ea"/>
                <a:cs typeface="Arial" pitchFamily="34" charset="0"/>
              </a:rPr>
              <a:t>2025</a:t>
            </a:r>
          </a:p>
          <a:p>
            <a:endParaRPr lang="es-ES" sz="2800" dirty="0">
              <a:solidFill>
                <a:srgbClr val="333F48"/>
              </a:solidFill>
              <a:ea typeface="+mn-ea"/>
              <a:cs typeface="Arial" pitchFamily="34" charset="0"/>
            </a:endParaRPr>
          </a:p>
        </p:txBody>
      </p:sp>
      <p:sp>
        <p:nvSpPr>
          <p:cNvPr id="2" name="Marcador de fecha 3">
            <a:extLst>
              <a:ext uri="{FF2B5EF4-FFF2-40B4-BE49-F238E27FC236}">
                <a16:creationId xmlns:a16="http://schemas.microsoft.com/office/drawing/2014/main" id="{140E4100-6F04-C34A-FDA4-E9CF55F8273A}"/>
              </a:ext>
            </a:extLst>
          </p:cNvPr>
          <p:cNvSpPr txBox="1">
            <a:spLocks/>
          </p:cNvSpPr>
          <p:nvPr/>
        </p:nvSpPr>
        <p:spPr>
          <a:xfrm>
            <a:off x="2591429" y="3827586"/>
            <a:ext cx="6128944" cy="684073"/>
          </a:xfrm>
          <a:prstGeom prst="rect">
            <a:avLst/>
          </a:prstGeom>
        </p:spPr>
        <p:txBody>
          <a:bodyPr vert="horz" lIns="91440" tIns="45720" rIns="91440" bIns="45720" rtlCol="0" anchor="ctr"/>
          <a:lstStyle>
            <a:defPPr>
              <a:defRPr lang="es-ES"/>
            </a:defPPr>
            <a:lvl1pPr marL="0" algn="l" defTabSz="914400" rtl="0" eaLnBrk="1" latinLnBrk="0" hangingPunct="1">
              <a:defRPr sz="1800"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kumimoji="0" lang="es-ES" b="0" i="0" u="none" strike="noStrike" kern="1200" cap="none" spc="0" normalizeH="0" baseline="0" noProof="0" dirty="0">
                <a:ln>
                  <a:noFill/>
                </a:ln>
                <a:solidFill>
                  <a:schemeClr val="tx1">
                    <a:lumMod val="65000"/>
                    <a:lumOff val="35000"/>
                  </a:schemeClr>
                </a:solidFill>
                <a:effectLst/>
                <a:uLnTx/>
                <a:uFillTx/>
                <a:latin typeface="HelveticaNeueLT Pro 45 Lt" panose="020B0403020202020204"/>
                <a:ea typeface="+mn-ea"/>
                <a:cs typeface="+mn-cs"/>
              </a:rPr>
              <a:t> </a:t>
            </a:r>
            <a:endParaRPr kumimoji="0" lang="es-ES" b="0" i="0" u="none" strike="noStrike" kern="1200" cap="none" spc="0" normalizeH="0" baseline="0" noProof="0" dirty="0">
              <a:ln>
                <a:noFill/>
              </a:ln>
              <a:solidFill>
                <a:prstClr val="white"/>
              </a:solidFill>
              <a:effectLst/>
              <a:uLnTx/>
              <a:uFillTx/>
              <a:latin typeface="HelveticaNeueLT Pro 45 Lt" panose="020B0403020202020204"/>
              <a:ea typeface="+mn-ea"/>
              <a:cs typeface="+mn-cs"/>
            </a:endParaRPr>
          </a:p>
        </p:txBody>
      </p:sp>
    </p:spTree>
    <p:extLst>
      <p:ext uri="{BB962C8B-B14F-4D97-AF65-F5344CB8AC3E}">
        <p14:creationId xmlns:p14="http://schemas.microsoft.com/office/powerpoint/2010/main" val="631465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42395-6916-24B6-141C-3A6880E54D8E}"/>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C1F1BA75-E9E8-824B-D110-1E73B98AC365}"/>
              </a:ext>
            </a:extLst>
          </p:cNvPr>
          <p:cNvPicPr>
            <a:picLocks noChangeAspect="1"/>
          </p:cNvPicPr>
          <p:nvPr/>
        </p:nvPicPr>
        <p:blipFill>
          <a:blip r:embed="rId2">
            <a:alphaModFix amt="40000"/>
          </a:blip>
          <a:stretch>
            <a:fillRect/>
          </a:stretch>
        </p:blipFill>
        <p:spPr>
          <a:xfrm>
            <a:off x="9136154" y="780803"/>
            <a:ext cx="2421033" cy="2438451"/>
          </a:xfrm>
          <a:prstGeom prst="rect">
            <a:avLst/>
          </a:prstGeom>
        </p:spPr>
      </p:pic>
      <p:sp>
        <p:nvSpPr>
          <p:cNvPr id="3" name="Título 1">
            <a:extLst>
              <a:ext uri="{FF2B5EF4-FFF2-40B4-BE49-F238E27FC236}">
                <a16:creationId xmlns:a16="http://schemas.microsoft.com/office/drawing/2014/main" id="{994466E4-BF85-2C6E-E953-ECA56927FF89}"/>
              </a:ext>
            </a:extLst>
          </p:cNvPr>
          <p:cNvSpPr>
            <a:spLocks noGrp="1"/>
          </p:cNvSpPr>
          <p:nvPr>
            <p:ph type="title"/>
          </p:nvPr>
        </p:nvSpPr>
        <p:spPr>
          <a:xfrm>
            <a:off x="838200" y="365126"/>
            <a:ext cx="10515600" cy="573742"/>
          </a:xfrm>
        </p:spPr>
        <p:txBody>
          <a:bodyPr/>
          <a:lstStyle/>
          <a:p>
            <a:r>
              <a:rPr lang="es-ES" sz="2800" dirty="0">
                <a:solidFill>
                  <a:srgbClr val="C00000"/>
                </a:solidFill>
                <a:latin typeface="HelveticaNeueLT Std" panose="020B0604020202020204" pitchFamily="34" charset="0"/>
                <a:ea typeface="+mn-ea"/>
                <a:cs typeface="Arial" pitchFamily="34" charset="0"/>
              </a:rPr>
              <a:t>1. Senda asignada</a:t>
            </a:r>
            <a:endParaRPr lang="es-ES" sz="1800" dirty="0">
              <a:solidFill>
                <a:srgbClr val="C00000"/>
              </a:solidFill>
              <a:latin typeface="HelveticaNeueLT Std" panose="020B0604020202020204" pitchFamily="34" charset="0"/>
              <a:ea typeface="+mn-ea"/>
              <a:cs typeface="Arial" pitchFamily="34" charset="0"/>
            </a:endParaRPr>
          </a:p>
        </p:txBody>
      </p:sp>
      <p:sp>
        <p:nvSpPr>
          <p:cNvPr id="4" name="CuadroTexto 3">
            <a:extLst>
              <a:ext uri="{FF2B5EF4-FFF2-40B4-BE49-F238E27FC236}">
                <a16:creationId xmlns:a16="http://schemas.microsoft.com/office/drawing/2014/main" id="{677335C7-C408-DD51-9236-69CDFE369C06}"/>
              </a:ext>
            </a:extLst>
          </p:cNvPr>
          <p:cNvSpPr txBox="1"/>
          <p:nvPr/>
        </p:nvSpPr>
        <p:spPr>
          <a:xfrm>
            <a:off x="0" y="6558930"/>
            <a:ext cx="444381" cy="369332"/>
          </a:xfrm>
          <a:prstGeom prst="rect">
            <a:avLst/>
          </a:prstGeom>
          <a:noFill/>
        </p:spPr>
        <p:txBody>
          <a:bodyPr wrap="square" rtlCol="0">
            <a:spAutoFit/>
          </a:bodyPr>
          <a:lstStyle/>
          <a:p>
            <a:r>
              <a:rPr lang="es-ES" dirty="0">
                <a:solidFill>
                  <a:schemeClr val="bg1"/>
                </a:solidFill>
              </a:rPr>
              <a:t>06</a:t>
            </a:r>
          </a:p>
        </p:txBody>
      </p:sp>
      <p:pic>
        <p:nvPicPr>
          <p:cNvPr id="8" name="Imagen 7">
            <a:extLst>
              <a:ext uri="{FF2B5EF4-FFF2-40B4-BE49-F238E27FC236}">
                <a16:creationId xmlns:a16="http://schemas.microsoft.com/office/drawing/2014/main" id="{96DF951D-C944-F068-F88B-F27AAF2987E4}"/>
              </a:ext>
            </a:extLst>
          </p:cNvPr>
          <p:cNvPicPr>
            <a:picLocks noChangeAspect="1"/>
          </p:cNvPicPr>
          <p:nvPr/>
        </p:nvPicPr>
        <p:blipFill>
          <a:blip r:embed="rId3"/>
          <a:stretch>
            <a:fillRect/>
          </a:stretch>
        </p:blipFill>
        <p:spPr>
          <a:xfrm rot="21310095">
            <a:off x="2615385" y="3964170"/>
            <a:ext cx="1506798" cy="1577246"/>
          </a:xfrm>
          <a:prstGeom prst="rect">
            <a:avLst/>
          </a:prstGeom>
        </p:spPr>
      </p:pic>
      <p:graphicFrame>
        <p:nvGraphicFramePr>
          <p:cNvPr id="2" name="Tabla 1">
            <a:extLst>
              <a:ext uri="{FF2B5EF4-FFF2-40B4-BE49-F238E27FC236}">
                <a16:creationId xmlns:a16="http://schemas.microsoft.com/office/drawing/2014/main" id="{8E32A4F5-9CBE-0094-659A-2C339018273F}"/>
              </a:ext>
            </a:extLst>
          </p:cNvPr>
          <p:cNvGraphicFramePr>
            <a:graphicFrameLocks noGrp="1"/>
          </p:cNvGraphicFramePr>
          <p:nvPr>
            <p:extLst>
              <p:ext uri="{D42A27DB-BD31-4B8C-83A1-F6EECF244321}">
                <p14:modId xmlns:p14="http://schemas.microsoft.com/office/powerpoint/2010/main" val="3106784108"/>
              </p:ext>
            </p:extLst>
          </p:nvPr>
        </p:nvGraphicFramePr>
        <p:xfrm>
          <a:off x="1563880" y="1255927"/>
          <a:ext cx="3102124" cy="1698562"/>
        </p:xfrm>
        <a:graphic>
          <a:graphicData uri="http://schemas.openxmlformats.org/drawingml/2006/table">
            <a:tbl>
              <a:tblPr/>
              <a:tblGrid>
                <a:gridCol w="959420">
                  <a:extLst>
                    <a:ext uri="{9D8B030D-6E8A-4147-A177-3AD203B41FA5}">
                      <a16:colId xmlns:a16="http://schemas.microsoft.com/office/drawing/2014/main" val="2321304977"/>
                    </a:ext>
                  </a:extLst>
                </a:gridCol>
                <a:gridCol w="1071352">
                  <a:extLst>
                    <a:ext uri="{9D8B030D-6E8A-4147-A177-3AD203B41FA5}">
                      <a16:colId xmlns:a16="http://schemas.microsoft.com/office/drawing/2014/main" val="4290739769"/>
                    </a:ext>
                  </a:extLst>
                </a:gridCol>
                <a:gridCol w="1071352">
                  <a:extLst>
                    <a:ext uri="{9D8B030D-6E8A-4147-A177-3AD203B41FA5}">
                      <a16:colId xmlns:a16="http://schemas.microsoft.com/office/drawing/2014/main" val="1819893148"/>
                    </a:ext>
                  </a:extLst>
                </a:gridCol>
              </a:tblGrid>
              <a:tr h="287660">
                <a:tc>
                  <a:txBody>
                    <a:bodyPr/>
                    <a:lstStyle/>
                    <a:p>
                      <a:pPr algn="l" fontAlgn="b"/>
                      <a:r>
                        <a:rPr lang="es-ES" sz="11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1" i="0" u="none" strike="noStrike">
                          <a:solidFill>
                            <a:srgbClr val="000000"/>
                          </a:solidFill>
                          <a:effectLst/>
                          <a:latin typeface="Calibri" panose="020F0502020204030204" pitchFamily="34" charset="0"/>
                        </a:rPr>
                        <a:t>Programado</a:t>
                      </a: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s-ES" sz="1100" b="1" i="0" u="none" strike="noStrike">
                          <a:solidFill>
                            <a:srgbClr val="000000"/>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6809205"/>
                  </a:ext>
                </a:extLst>
              </a:tr>
              <a:tr h="287660">
                <a:tc>
                  <a:txBody>
                    <a:bodyPr/>
                    <a:lstStyle/>
                    <a:p>
                      <a:pPr algn="ctr" fontAlgn="b"/>
                      <a:r>
                        <a:rPr lang="es-ES" sz="1100" b="1" i="0" u="none" strike="noStrike" dirty="0">
                          <a:solidFill>
                            <a:srgbClr val="000000"/>
                          </a:solidFill>
                          <a:effectLst/>
                          <a:latin typeface="Calibri" panose="020F0502020204030204" pitchFamily="34" charset="0"/>
                        </a:rPr>
                        <a:t>Tipo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s-ES" sz="1100" b="1" i="0" u="none" strike="noStrike">
                          <a:solidFill>
                            <a:srgbClr val="000000"/>
                          </a:solidFill>
                          <a:effectLst/>
                          <a:latin typeface="Calibri" panose="020F0502020204030204" pitchFamily="34" charset="0"/>
                        </a:rPr>
                        <a:t>Ayuda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s-ES" sz="1100" b="1" i="0" u="none" strike="noStrike">
                          <a:solidFill>
                            <a:srgbClr val="000000"/>
                          </a:solidFill>
                          <a:effectLst/>
                          <a:latin typeface="Calibri" panose="020F0502020204030204" pitchFamily="34" charset="0"/>
                        </a:rPr>
                        <a:t>Gasto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255436"/>
                  </a:ext>
                </a:extLst>
              </a:tr>
              <a:tr h="273961">
                <a:tc>
                  <a:txBody>
                    <a:bodyPr/>
                    <a:lstStyle/>
                    <a:p>
                      <a:pPr algn="l" fontAlgn="b"/>
                      <a:r>
                        <a:rPr lang="es-ES" sz="1100" b="1" i="0" u="none" strike="noStrike">
                          <a:solidFill>
                            <a:srgbClr val="000000"/>
                          </a:solidFill>
                          <a:effectLst/>
                          <a:latin typeface="Calibri" panose="020F0502020204030204" pitchFamily="34" charset="0"/>
                        </a:rPr>
                        <a:t>1 Menos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b"/>
                      <a:r>
                        <a:rPr lang="es-ES" sz="1100" b="0" i="0" u="none" strike="noStrike">
                          <a:solidFill>
                            <a:srgbClr val="000000"/>
                          </a:solidFill>
                          <a:effectLst/>
                          <a:latin typeface="Calibri" panose="020F0502020204030204" pitchFamily="34" charset="0"/>
                        </a:rPr>
                        <a:t>10.326.397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a:txBody>
                    <a:bodyPr/>
                    <a:lstStyle/>
                    <a:p>
                      <a:pPr algn="ctr" fontAlgn="b"/>
                      <a:r>
                        <a:rPr lang="es-ES" sz="1100" b="0" i="0" u="none" strike="noStrike">
                          <a:solidFill>
                            <a:srgbClr val="000000"/>
                          </a:solidFill>
                          <a:effectLst/>
                          <a:latin typeface="Calibri" panose="020F0502020204030204" pitchFamily="34" charset="0"/>
                        </a:rPr>
                        <a:t>12.148.706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688995814"/>
                  </a:ext>
                </a:extLst>
              </a:tr>
              <a:tr h="273961">
                <a:tc>
                  <a:txBody>
                    <a:bodyPr/>
                    <a:lstStyle/>
                    <a:p>
                      <a:pPr algn="l" fontAlgn="b"/>
                      <a:r>
                        <a:rPr lang="es-ES" sz="1100" b="1" i="0" u="none" strike="noStrike">
                          <a:solidFill>
                            <a:srgbClr val="000000"/>
                          </a:solidFill>
                          <a:effectLst/>
                          <a:latin typeface="Calibri" panose="020F0502020204030204" pitchFamily="34" charset="0"/>
                        </a:rPr>
                        <a:t>2 Trans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solidFill>
                            <a:srgbClr val="000000"/>
                          </a:solidFill>
                          <a:effectLst/>
                          <a:latin typeface="Calibri" panose="020F0502020204030204" pitchFamily="34" charset="0"/>
                        </a:rPr>
                        <a:t>18.822.493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s-ES" sz="1100" b="0" i="0" u="none" strike="noStrike">
                          <a:solidFill>
                            <a:srgbClr val="000000"/>
                          </a:solidFill>
                          <a:effectLst/>
                          <a:latin typeface="Calibri" panose="020F0502020204030204" pitchFamily="34" charset="0"/>
                        </a:rPr>
                        <a:t>30.649.139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75898008"/>
                  </a:ext>
                </a:extLst>
              </a:tr>
              <a:tr h="287660">
                <a:tc>
                  <a:txBody>
                    <a:bodyPr/>
                    <a:lstStyle/>
                    <a:p>
                      <a:pPr algn="l" fontAlgn="b"/>
                      <a:r>
                        <a:rPr lang="es-ES" sz="1100" b="1" i="0" u="none" strike="noStrike">
                          <a:solidFill>
                            <a:srgbClr val="000000"/>
                          </a:solidFill>
                          <a:effectLst/>
                          <a:latin typeface="Calibri" panose="020F0502020204030204" pitchFamily="34" charset="0"/>
                        </a:rPr>
                        <a:t>3 Más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Calibri" panose="020F0502020204030204" pitchFamily="34" charset="0"/>
                        </a:rPr>
                        <a:t>13.099.945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Calibri" panose="020F0502020204030204" pitchFamily="34" charset="0"/>
                        </a:rPr>
                        <a:t>32.749.903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8168580"/>
                  </a:ext>
                </a:extLst>
              </a:tr>
              <a:tr h="287660">
                <a:tc>
                  <a:txBody>
                    <a:bodyPr/>
                    <a:lstStyle/>
                    <a:p>
                      <a:pPr algn="l" fontAlgn="b"/>
                      <a:r>
                        <a:rPr lang="es-ES" sz="1100" b="1"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a:solidFill>
                            <a:srgbClr val="000000"/>
                          </a:solidFill>
                          <a:effectLst/>
                          <a:latin typeface="Calibri" panose="020F0502020204030204" pitchFamily="34" charset="0"/>
                        </a:rPr>
                        <a:t>42.248.835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r>
                        <a:rPr lang="es-ES" sz="1100" b="0" i="0" u="none" strike="noStrike" dirty="0">
                          <a:solidFill>
                            <a:srgbClr val="000000"/>
                          </a:solidFill>
                          <a:effectLst/>
                          <a:latin typeface="Calibri" panose="020F0502020204030204" pitchFamily="34" charset="0"/>
                        </a:rPr>
                        <a:t>75.547.748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3819947"/>
                  </a:ext>
                </a:extLst>
              </a:tr>
            </a:tbl>
          </a:graphicData>
        </a:graphic>
      </p:graphicFrame>
      <p:graphicFrame>
        <p:nvGraphicFramePr>
          <p:cNvPr id="11" name="Tabla 10">
            <a:extLst>
              <a:ext uri="{FF2B5EF4-FFF2-40B4-BE49-F238E27FC236}">
                <a16:creationId xmlns:a16="http://schemas.microsoft.com/office/drawing/2014/main" id="{24E2F628-44A5-EA25-DC70-28F2A5770323}"/>
              </a:ext>
            </a:extLst>
          </p:cNvPr>
          <p:cNvGraphicFramePr>
            <a:graphicFrameLocks noGrp="1"/>
          </p:cNvGraphicFramePr>
          <p:nvPr>
            <p:extLst>
              <p:ext uri="{D42A27DB-BD31-4B8C-83A1-F6EECF244321}">
                <p14:modId xmlns:p14="http://schemas.microsoft.com/office/powerpoint/2010/main" val="4280636590"/>
              </p:ext>
            </p:extLst>
          </p:nvPr>
        </p:nvGraphicFramePr>
        <p:xfrm>
          <a:off x="7397099" y="4002408"/>
          <a:ext cx="2286000" cy="1724025"/>
        </p:xfrm>
        <a:graphic>
          <a:graphicData uri="http://schemas.openxmlformats.org/drawingml/2006/table">
            <a:tbl>
              <a:tblPr/>
              <a:tblGrid>
                <a:gridCol w="762000">
                  <a:extLst>
                    <a:ext uri="{9D8B030D-6E8A-4147-A177-3AD203B41FA5}">
                      <a16:colId xmlns:a16="http://schemas.microsoft.com/office/drawing/2014/main" val="1412251969"/>
                    </a:ext>
                  </a:extLst>
                </a:gridCol>
                <a:gridCol w="762000">
                  <a:extLst>
                    <a:ext uri="{9D8B030D-6E8A-4147-A177-3AD203B41FA5}">
                      <a16:colId xmlns:a16="http://schemas.microsoft.com/office/drawing/2014/main" val="1166986905"/>
                    </a:ext>
                  </a:extLst>
                </a:gridCol>
                <a:gridCol w="762000">
                  <a:extLst>
                    <a:ext uri="{9D8B030D-6E8A-4147-A177-3AD203B41FA5}">
                      <a16:colId xmlns:a16="http://schemas.microsoft.com/office/drawing/2014/main" val="50103016"/>
                    </a:ext>
                  </a:extLst>
                </a:gridCol>
              </a:tblGrid>
              <a:tr h="190500">
                <a:tc gridSpan="2">
                  <a:txBody>
                    <a:bodyPr/>
                    <a:lstStyle/>
                    <a:p>
                      <a:pPr algn="l" fontAlgn="b"/>
                      <a:r>
                        <a:rPr lang="es-ES" sz="1000" b="1" i="0" u="none" strike="noStrike" dirty="0">
                          <a:solidFill>
                            <a:srgbClr val="000000"/>
                          </a:solidFill>
                          <a:effectLst/>
                          <a:latin typeface="Arial" panose="020B0604020202020204" pitchFamily="34" charset="0"/>
                        </a:rPr>
                        <a:t>PROGRAMA INNOVA</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hMerge="1">
                  <a:txBody>
                    <a:bodyPr/>
                    <a:lstStyle/>
                    <a:p>
                      <a:endParaRPr lang="es-ES"/>
                    </a:p>
                  </a:txBody>
                  <a:tcPr/>
                </a:tc>
                <a:tc>
                  <a:txBody>
                    <a:bodyPr/>
                    <a:lstStyle/>
                    <a:p>
                      <a:pPr algn="l" fontAlgn="b"/>
                      <a:r>
                        <a:rPr lang="es-E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542760408"/>
                  </a:ext>
                </a:extLst>
              </a:tr>
              <a:tr h="190500">
                <a:tc>
                  <a:txBody>
                    <a:bodyPr/>
                    <a:lstStyle/>
                    <a:p>
                      <a:pPr algn="l" fontAlgn="b"/>
                      <a:r>
                        <a:rPr lang="es-ES"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s-E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es-E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183346526"/>
                  </a:ext>
                </a:extLst>
              </a:tr>
              <a:tr h="190500">
                <a:tc gridSpan="3">
                  <a:txBody>
                    <a:bodyPr/>
                    <a:lstStyle/>
                    <a:p>
                      <a:pPr algn="l" fontAlgn="b"/>
                      <a:r>
                        <a:rPr lang="es-ES" sz="1000" b="1" i="0" u="none" strike="noStrike">
                          <a:solidFill>
                            <a:srgbClr val="000000"/>
                          </a:solidFill>
                          <a:effectLst/>
                          <a:latin typeface="Arial" panose="020B0604020202020204" pitchFamily="34" charset="0"/>
                        </a:rPr>
                        <a:t>ACTUACIONES PROMOCIONALES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547989081"/>
                  </a:ext>
                </a:extLst>
              </a:tr>
              <a:tr h="190500">
                <a:tc>
                  <a:txBody>
                    <a:bodyPr/>
                    <a:lstStyle/>
                    <a:p>
                      <a:pPr algn="l" fontAlgn="b"/>
                      <a:r>
                        <a:rPr lang="es-ES"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s-E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es-E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691314049"/>
                  </a:ext>
                </a:extLst>
              </a:tr>
              <a:tr h="190500">
                <a:tc>
                  <a:txBody>
                    <a:bodyPr/>
                    <a:lstStyle/>
                    <a:p>
                      <a:pPr algn="l" fontAlgn="b"/>
                      <a:r>
                        <a:rPr lang="es-ES" sz="1000" b="1" i="0" u="none" strike="noStrike">
                          <a:solidFill>
                            <a:srgbClr val="000000"/>
                          </a:solidFill>
                          <a:effectLst/>
                          <a:latin typeface="Arial" panose="020B0604020202020204" pitchFamily="34" charset="0"/>
                        </a:rPr>
                        <a:t>ICEX NEXT</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s-E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es-E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515632739"/>
                  </a:ext>
                </a:extLst>
              </a:tr>
              <a:tr h="190500">
                <a:tc>
                  <a:txBody>
                    <a:bodyPr/>
                    <a:lstStyle/>
                    <a:p>
                      <a:pPr algn="l" fontAlgn="b"/>
                      <a:r>
                        <a:rPr lang="es-ES"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s-E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es-E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942123845"/>
                  </a:ext>
                </a:extLst>
              </a:tr>
              <a:tr h="190500">
                <a:tc gridSpan="2">
                  <a:txBody>
                    <a:bodyPr/>
                    <a:lstStyle/>
                    <a:p>
                      <a:pPr algn="l" fontAlgn="b"/>
                      <a:r>
                        <a:rPr lang="es-ES" sz="1000" b="1" i="0" u="none" strike="noStrike">
                          <a:solidFill>
                            <a:srgbClr val="000000"/>
                          </a:solidFill>
                          <a:effectLst/>
                          <a:latin typeface="Arial" panose="020B0604020202020204" pitchFamily="34" charset="0"/>
                        </a:rPr>
                        <a:t>PABELLONES ESPAÑA</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ES"/>
                    </a:p>
                  </a:txBody>
                  <a:tcPr/>
                </a:tc>
                <a:tc>
                  <a:txBody>
                    <a:bodyPr/>
                    <a:lstStyle/>
                    <a:p>
                      <a:pPr algn="l" fontAlgn="b"/>
                      <a:r>
                        <a:rPr lang="es-E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20212289"/>
                  </a:ext>
                </a:extLst>
              </a:tr>
              <a:tr h="190500">
                <a:tc>
                  <a:txBody>
                    <a:bodyPr/>
                    <a:lstStyle/>
                    <a:p>
                      <a:pPr algn="l" fontAlgn="b"/>
                      <a:r>
                        <a:rPr lang="es-ES" sz="1000" b="0" i="0" u="none" strike="noStrike">
                          <a:solidFill>
                            <a:srgbClr val="000000"/>
                          </a:solidFill>
                          <a:effectLst/>
                          <a:latin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endParaRPr lang="es-ES" sz="10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noFill/>
                  </a:tcPr>
                </a:tc>
                <a:tc>
                  <a:txBody>
                    <a:bodyPr/>
                    <a:lstStyle/>
                    <a:p>
                      <a:pPr algn="l" fontAlgn="b"/>
                      <a:r>
                        <a:rPr lang="es-ES" sz="10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62981668"/>
                  </a:ext>
                </a:extLst>
              </a:tr>
              <a:tr h="200025">
                <a:tc gridSpan="2">
                  <a:txBody>
                    <a:bodyPr/>
                    <a:lstStyle/>
                    <a:p>
                      <a:pPr algn="l" fontAlgn="b"/>
                      <a:r>
                        <a:rPr lang="es-ES" sz="1000" b="1" i="0" u="none" strike="noStrike">
                          <a:solidFill>
                            <a:srgbClr val="000000"/>
                          </a:solidFill>
                          <a:effectLst/>
                          <a:latin typeface="Arial" panose="020B0604020202020204" pitchFamily="34" charset="0"/>
                        </a:rPr>
                        <a:t>VENTANA GLOBAL</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hMerge="1">
                  <a:txBody>
                    <a:bodyPr/>
                    <a:lstStyle/>
                    <a:p>
                      <a:endParaRPr lang="es-ES"/>
                    </a:p>
                  </a:txBody>
                  <a:tcPr/>
                </a:tc>
                <a:tc>
                  <a:txBody>
                    <a:bodyPr/>
                    <a:lstStyle/>
                    <a:p>
                      <a:pPr algn="l" fontAlgn="b"/>
                      <a:r>
                        <a:rPr lang="es-ES" sz="1000" b="0" i="0" u="none" strike="noStrike" dirty="0">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9165860"/>
                  </a:ext>
                </a:extLst>
              </a:tr>
            </a:tbl>
          </a:graphicData>
        </a:graphic>
      </p:graphicFrame>
    </p:spTree>
    <p:extLst>
      <p:ext uri="{BB962C8B-B14F-4D97-AF65-F5344CB8AC3E}">
        <p14:creationId xmlns:p14="http://schemas.microsoft.com/office/powerpoint/2010/main" val="125618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9A6CC-9ADA-2E64-C38F-EDDF59F20BD2}"/>
            </a:ext>
          </a:extLst>
        </p:cNvPr>
        <p:cNvGrpSpPr/>
        <p:nvPr/>
      </p:nvGrpSpPr>
      <p:grpSpPr>
        <a:xfrm>
          <a:off x="0" y="0"/>
          <a:ext cx="0" cy="0"/>
          <a:chOff x="0" y="0"/>
          <a:chExt cx="0" cy="0"/>
        </a:xfrm>
      </p:grpSpPr>
      <p:sp>
        <p:nvSpPr>
          <p:cNvPr id="3" name="Título 1">
            <a:extLst>
              <a:ext uri="{FF2B5EF4-FFF2-40B4-BE49-F238E27FC236}">
                <a16:creationId xmlns:a16="http://schemas.microsoft.com/office/drawing/2014/main" id="{AFFD8A1D-1DAF-88CD-18A8-860DD5695DC8}"/>
              </a:ext>
            </a:extLst>
          </p:cNvPr>
          <p:cNvSpPr>
            <a:spLocks noGrp="1"/>
          </p:cNvSpPr>
          <p:nvPr>
            <p:ph type="title"/>
          </p:nvPr>
        </p:nvSpPr>
        <p:spPr>
          <a:xfrm>
            <a:off x="838200" y="365126"/>
            <a:ext cx="10515600" cy="573742"/>
          </a:xfrm>
        </p:spPr>
        <p:txBody>
          <a:bodyPr/>
          <a:lstStyle/>
          <a:p>
            <a:r>
              <a:rPr lang="es-ES" sz="2800" dirty="0">
                <a:solidFill>
                  <a:srgbClr val="C00000"/>
                </a:solidFill>
                <a:latin typeface="HelveticaNeueLT Std" panose="020B0604020202020204" pitchFamily="34" charset="0"/>
                <a:ea typeface="+mn-ea"/>
                <a:cs typeface="Arial" pitchFamily="34" charset="0"/>
              </a:rPr>
              <a:t>2. Mapa regional de cofinanciación</a:t>
            </a:r>
            <a:endParaRPr lang="es-ES" sz="1800" dirty="0">
              <a:solidFill>
                <a:srgbClr val="C00000"/>
              </a:solidFill>
              <a:latin typeface="HelveticaNeueLT Std" panose="020B0604020202020204" pitchFamily="34" charset="0"/>
              <a:ea typeface="+mn-ea"/>
              <a:cs typeface="Arial" pitchFamily="34" charset="0"/>
            </a:endParaRPr>
          </a:p>
        </p:txBody>
      </p:sp>
      <p:sp>
        <p:nvSpPr>
          <p:cNvPr id="4" name="CuadroTexto 3">
            <a:extLst>
              <a:ext uri="{FF2B5EF4-FFF2-40B4-BE49-F238E27FC236}">
                <a16:creationId xmlns:a16="http://schemas.microsoft.com/office/drawing/2014/main" id="{AD7B970D-BAF4-B945-C632-217D6397E212}"/>
              </a:ext>
            </a:extLst>
          </p:cNvPr>
          <p:cNvSpPr txBox="1"/>
          <p:nvPr/>
        </p:nvSpPr>
        <p:spPr>
          <a:xfrm>
            <a:off x="0" y="6558930"/>
            <a:ext cx="444381" cy="369332"/>
          </a:xfrm>
          <a:prstGeom prst="rect">
            <a:avLst/>
          </a:prstGeom>
          <a:noFill/>
        </p:spPr>
        <p:txBody>
          <a:bodyPr wrap="square" rtlCol="0">
            <a:spAutoFit/>
          </a:bodyPr>
          <a:lstStyle/>
          <a:p>
            <a:r>
              <a:rPr lang="es-ES" dirty="0">
                <a:solidFill>
                  <a:schemeClr val="bg1"/>
                </a:solidFill>
              </a:rPr>
              <a:t>06</a:t>
            </a:r>
          </a:p>
        </p:txBody>
      </p:sp>
      <p:pic>
        <p:nvPicPr>
          <p:cNvPr id="6" name="Imagen 5">
            <a:extLst>
              <a:ext uri="{FF2B5EF4-FFF2-40B4-BE49-F238E27FC236}">
                <a16:creationId xmlns:a16="http://schemas.microsoft.com/office/drawing/2014/main" id="{72861E08-423A-3CCE-D047-85837A18089E}"/>
              </a:ext>
            </a:extLst>
          </p:cNvPr>
          <p:cNvPicPr>
            <a:picLocks noChangeAspect="1"/>
          </p:cNvPicPr>
          <p:nvPr/>
        </p:nvPicPr>
        <p:blipFill>
          <a:blip r:embed="rId2"/>
          <a:stretch>
            <a:fillRect/>
          </a:stretch>
        </p:blipFill>
        <p:spPr>
          <a:xfrm>
            <a:off x="1743342" y="1164308"/>
            <a:ext cx="7204105" cy="4619617"/>
          </a:xfrm>
          <a:prstGeom prst="rect">
            <a:avLst/>
          </a:prstGeom>
        </p:spPr>
      </p:pic>
    </p:spTree>
    <p:extLst>
      <p:ext uri="{BB962C8B-B14F-4D97-AF65-F5344CB8AC3E}">
        <p14:creationId xmlns:p14="http://schemas.microsoft.com/office/powerpoint/2010/main" val="1112316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3FACE-AE1E-56CB-9BE9-DE828C663DD1}"/>
            </a:ext>
          </a:extLst>
        </p:cNvPr>
        <p:cNvGrpSpPr/>
        <p:nvPr/>
      </p:nvGrpSpPr>
      <p:grpSpPr>
        <a:xfrm>
          <a:off x="0" y="0"/>
          <a:ext cx="0" cy="0"/>
          <a:chOff x="0" y="0"/>
          <a:chExt cx="0" cy="0"/>
        </a:xfrm>
      </p:grpSpPr>
      <p:sp>
        <p:nvSpPr>
          <p:cNvPr id="5" name="CuadroTexto 4">
            <a:extLst>
              <a:ext uri="{FF2B5EF4-FFF2-40B4-BE49-F238E27FC236}">
                <a16:creationId xmlns:a16="http://schemas.microsoft.com/office/drawing/2014/main" id="{130AEF2C-009A-BB2F-21FD-69CB891A14FF}"/>
              </a:ext>
            </a:extLst>
          </p:cNvPr>
          <p:cNvSpPr txBox="1"/>
          <p:nvPr/>
        </p:nvSpPr>
        <p:spPr>
          <a:xfrm>
            <a:off x="1085316" y="1546023"/>
            <a:ext cx="9340553" cy="2794419"/>
          </a:xfrm>
          <a:prstGeom prst="rect">
            <a:avLst/>
          </a:prstGeom>
          <a:noFill/>
        </p:spPr>
        <p:txBody>
          <a:bodyPr wrap="square">
            <a:spAutoFit/>
          </a:bodyPr>
          <a:lstStyle/>
          <a:p>
            <a:pPr marL="285750" marR="0" lvl="0" indent="-285750" algn="just" defTabSz="914400" rtl="0" eaLnBrk="1" fontAlgn="auto" latinLnBrk="0" hangingPunct="1">
              <a:lnSpc>
                <a:spcPct val="107000"/>
              </a:lnSpc>
              <a:spcBef>
                <a:spcPts val="0"/>
              </a:spcBef>
              <a:spcAft>
                <a:spcPts val="800"/>
              </a:spcAft>
              <a:buClrTx/>
              <a:buSzTx/>
              <a:buFontTx/>
              <a:buChar char="-"/>
              <a:tabLst/>
              <a:defRPr/>
            </a:pPr>
            <a:r>
              <a:rPr kumimoji="0" lang="es-ES" sz="1600" b="0" i="0" u="none" strike="noStrike" kern="1200" cap="none" spc="0" normalizeH="0" baseline="0" noProof="0" dirty="0">
                <a:ln>
                  <a:noFill/>
                </a:ln>
                <a:solidFill>
                  <a:prstClr val="black"/>
                </a:solidFill>
                <a:effectLst/>
                <a:uLnTx/>
                <a:uFillTx/>
                <a:latin typeface="HelveticaNeueLT Pro 45 Lt" panose="020B0403020202020204" pitchFamily="34" charset="0"/>
                <a:ea typeface="Calibri" panose="020F0502020204030204" pitchFamily="34" charset="0"/>
                <a:cs typeface="Times New Roman" panose="02020603050405020304" pitchFamily="18" charset="0"/>
              </a:rPr>
              <a:t>Reducción senda asignada.</a:t>
            </a:r>
          </a:p>
          <a:p>
            <a:pPr marL="285750" marR="0" lvl="0" indent="-285750" algn="just" defTabSz="914400" rtl="0" eaLnBrk="1" fontAlgn="auto" latinLnBrk="0" hangingPunct="1">
              <a:lnSpc>
                <a:spcPct val="107000"/>
              </a:lnSpc>
              <a:spcBef>
                <a:spcPts val="0"/>
              </a:spcBef>
              <a:spcAft>
                <a:spcPts val="800"/>
              </a:spcAft>
              <a:buClrTx/>
              <a:buSzTx/>
              <a:buFontTx/>
              <a:buChar char="-"/>
              <a:tabLst/>
              <a:defRPr/>
            </a:pPr>
            <a:endParaRPr kumimoji="0" lang="es-ES" sz="1600" b="0" i="0" u="none" strike="noStrike" kern="1200" cap="none" spc="0" normalizeH="0" baseline="0" noProof="0" dirty="0">
              <a:ln>
                <a:noFill/>
              </a:ln>
              <a:solidFill>
                <a:prstClr val="black"/>
              </a:solidFill>
              <a:effectLst/>
              <a:uLnTx/>
              <a:uFillTx/>
              <a:latin typeface="HelveticaNeueLT Pro 45 Lt" panose="020B0403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Tx/>
              <a:buChar char="-"/>
              <a:tabLst/>
              <a:defRPr/>
            </a:pPr>
            <a:r>
              <a:rPr lang="es-ES" sz="1600" dirty="0">
                <a:solidFill>
                  <a:prstClr val="black"/>
                </a:solidFill>
                <a:latin typeface="HelveticaNeueLT Pro 45 Lt" panose="020B0403020202020204" pitchFamily="34" charset="0"/>
                <a:ea typeface="Calibri" panose="020F0502020204030204" pitchFamily="34" charset="0"/>
                <a:cs typeface="Times New Roman" panose="02020603050405020304" pitchFamily="18" charset="0"/>
              </a:rPr>
              <a:t>Opciones de costes simplificados</a:t>
            </a:r>
          </a:p>
          <a:p>
            <a:pPr marL="285750" marR="0" lvl="0" indent="-285750" algn="just" defTabSz="914400" rtl="0" eaLnBrk="1" fontAlgn="auto" latinLnBrk="0" hangingPunct="1">
              <a:lnSpc>
                <a:spcPct val="107000"/>
              </a:lnSpc>
              <a:spcBef>
                <a:spcPts val="0"/>
              </a:spcBef>
              <a:spcAft>
                <a:spcPts val="800"/>
              </a:spcAft>
              <a:buClrTx/>
              <a:buSzTx/>
              <a:buFontTx/>
              <a:buChar char="-"/>
              <a:tabLst/>
              <a:defRPr/>
            </a:pPr>
            <a:endParaRPr kumimoji="0" lang="es-ES" sz="1600" b="0" i="0" u="none" strike="noStrike" kern="1200" cap="none" spc="0" normalizeH="0" baseline="0" noProof="0" dirty="0">
              <a:ln>
                <a:noFill/>
              </a:ln>
              <a:solidFill>
                <a:prstClr val="black"/>
              </a:solidFill>
              <a:effectLst/>
              <a:uLnTx/>
              <a:uFillTx/>
              <a:latin typeface="HelveticaNeueLT Pro 45 Lt" panose="020B0403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Tx/>
              <a:buChar char="-"/>
              <a:tabLst/>
              <a:defRPr/>
            </a:pPr>
            <a:r>
              <a:rPr kumimoji="0" lang="es-ES" sz="1600" b="0" i="0" u="none" strike="noStrike" kern="1200" cap="none" spc="0" normalizeH="0" baseline="0" noProof="0" dirty="0">
                <a:ln>
                  <a:noFill/>
                </a:ln>
                <a:solidFill>
                  <a:prstClr val="black"/>
                </a:solidFill>
                <a:effectLst/>
                <a:uLnTx/>
                <a:uFillTx/>
                <a:latin typeface="HelveticaNeueLT Pro 45 Lt" panose="020B0403020202020204" pitchFamily="34" charset="0"/>
                <a:ea typeface="Calibri" panose="020F0502020204030204" pitchFamily="34" charset="0"/>
                <a:cs typeface="Times New Roman" panose="02020603050405020304" pitchFamily="18" charset="0"/>
              </a:rPr>
              <a:t>Tratamiento de conflicto de interés (necesidad de preparación de DACIS en los procesos de contratación y de convocatorias de subvenciones).</a:t>
            </a:r>
          </a:p>
          <a:p>
            <a:pPr marL="285750" marR="0" lvl="0" indent="-285750" algn="just" defTabSz="914400" rtl="0" eaLnBrk="1" fontAlgn="auto" latinLnBrk="0" hangingPunct="1">
              <a:lnSpc>
                <a:spcPct val="107000"/>
              </a:lnSpc>
              <a:spcBef>
                <a:spcPts val="0"/>
              </a:spcBef>
              <a:spcAft>
                <a:spcPts val="800"/>
              </a:spcAft>
              <a:buClrTx/>
              <a:buSzTx/>
              <a:buFontTx/>
              <a:buChar char="-"/>
              <a:tabLst/>
              <a:defRPr/>
            </a:pPr>
            <a:endParaRPr kumimoji="0" lang="es-ES" sz="1600" b="0" i="0" u="none" strike="noStrike" kern="1200" cap="none" spc="0" normalizeH="0" baseline="0" noProof="0" dirty="0">
              <a:ln>
                <a:noFill/>
              </a:ln>
              <a:solidFill>
                <a:prstClr val="black"/>
              </a:solidFill>
              <a:effectLst/>
              <a:uLnTx/>
              <a:uFillTx/>
              <a:latin typeface="HelveticaNeueLT Pro 45 Lt" panose="020B0403020202020204" pitchFamily="34" charset="0"/>
              <a:ea typeface="Calibri" panose="020F0502020204030204" pitchFamily="34" charset="0"/>
              <a:cs typeface="Times New Roman" panose="02020603050405020304" pitchFamily="18" charset="0"/>
            </a:endParaRPr>
          </a:p>
          <a:p>
            <a:pPr marL="285750" marR="0" lvl="0" indent="-285750" algn="just" defTabSz="914400" rtl="0" eaLnBrk="1" fontAlgn="auto" latinLnBrk="0" hangingPunct="1">
              <a:lnSpc>
                <a:spcPct val="107000"/>
              </a:lnSpc>
              <a:spcBef>
                <a:spcPts val="0"/>
              </a:spcBef>
              <a:spcAft>
                <a:spcPts val="800"/>
              </a:spcAft>
              <a:buClrTx/>
              <a:buSzTx/>
              <a:buFontTx/>
              <a:buChar char="-"/>
              <a:tabLst/>
              <a:defRPr/>
            </a:pPr>
            <a:r>
              <a:rPr kumimoji="0" lang="es-ES" sz="1600" b="0" i="0" u="none" strike="noStrike" kern="1200" cap="none" spc="0" normalizeH="0" baseline="0" noProof="0" dirty="0">
                <a:ln>
                  <a:noFill/>
                </a:ln>
                <a:solidFill>
                  <a:prstClr val="black"/>
                </a:solidFill>
                <a:effectLst/>
                <a:uLnTx/>
                <a:uFillTx/>
                <a:latin typeface="HelveticaNeueLT Pro 45 Lt" panose="020B0403020202020204" pitchFamily="34" charset="0"/>
                <a:ea typeface="Calibri" panose="020F0502020204030204" pitchFamily="34" charset="0"/>
                <a:cs typeface="Times New Roman" panose="02020603050405020304" pitchFamily="18" charset="0"/>
              </a:rPr>
              <a:t>Asistencia técnica: tasa fija del 3,5 %.</a:t>
            </a:r>
          </a:p>
        </p:txBody>
      </p:sp>
      <p:sp>
        <p:nvSpPr>
          <p:cNvPr id="6" name="Título 3">
            <a:extLst>
              <a:ext uri="{FF2B5EF4-FFF2-40B4-BE49-F238E27FC236}">
                <a16:creationId xmlns:a16="http://schemas.microsoft.com/office/drawing/2014/main" id="{C6C8A38F-BB2D-1664-5AE9-CF3F0172963B}"/>
              </a:ext>
            </a:extLst>
          </p:cNvPr>
          <p:cNvSpPr txBox="1">
            <a:spLocks/>
          </p:cNvSpPr>
          <p:nvPr/>
        </p:nvSpPr>
        <p:spPr>
          <a:xfrm>
            <a:off x="524612" y="4347918"/>
            <a:ext cx="10423444" cy="419491"/>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1800" b="0" i="0" u="none" strike="noStrike" kern="1200" cap="none" spc="0" normalizeH="0" baseline="0" noProof="0" dirty="0">
              <a:ln>
                <a:noFill/>
              </a:ln>
              <a:solidFill>
                <a:srgbClr val="C00000"/>
              </a:solidFill>
              <a:effectLst/>
              <a:uLnTx/>
              <a:uFillTx/>
              <a:latin typeface="HelveticaNeueLT Std" panose="020B0604020202020204" pitchFamily="34" charset="0"/>
              <a:ea typeface="+mn-ea"/>
              <a:cs typeface="Arial" pitchFamily="34" charset="0"/>
            </a:endParaRPr>
          </a:p>
        </p:txBody>
      </p:sp>
      <p:sp>
        <p:nvSpPr>
          <p:cNvPr id="3" name="Título 1">
            <a:extLst>
              <a:ext uri="{FF2B5EF4-FFF2-40B4-BE49-F238E27FC236}">
                <a16:creationId xmlns:a16="http://schemas.microsoft.com/office/drawing/2014/main" id="{0376F8CA-646F-CC67-F318-A0BCBED5C258}"/>
              </a:ext>
            </a:extLst>
          </p:cNvPr>
          <p:cNvSpPr>
            <a:spLocks noGrp="1"/>
          </p:cNvSpPr>
          <p:nvPr>
            <p:ph type="title"/>
          </p:nvPr>
        </p:nvSpPr>
        <p:spPr>
          <a:xfrm>
            <a:off x="838200" y="365126"/>
            <a:ext cx="10515600" cy="573742"/>
          </a:xfrm>
        </p:spPr>
        <p:txBody>
          <a:bodyPr/>
          <a:lstStyle/>
          <a:p>
            <a:r>
              <a:rPr lang="es-ES" sz="2800" dirty="0">
                <a:solidFill>
                  <a:srgbClr val="C00000"/>
                </a:solidFill>
                <a:latin typeface="HelveticaNeueLT Std" panose="020B0604020202020204" pitchFamily="34" charset="0"/>
                <a:ea typeface="+mn-ea"/>
                <a:cs typeface="Arial" pitchFamily="34" charset="0"/>
              </a:rPr>
              <a:t>3. Diferencias con periodo 2014-2020</a:t>
            </a:r>
            <a:endParaRPr lang="es-ES" sz="1800" dirty="0">
              <a:solidFill>
                <a:srgbClr val="C00000"/>
              </a:solidFill>
              <a:latin typeface="HelveticaNeueLT Std" panose="020B0604020202020204" pitchFamily="34" charset="0"/>
              <a:ea typeface="+mn-ea"/>
              <a:cs typeface="Arial" pitchFamily="34" charset="0"/>
            </a:endParaRPr>
          </a:p>
        </p:txBody>
      </p:sp>
      <p:sp>
        <p:nvSpPr>
          <p:cNvPr id="2" name="CuadroTexto 1">
            <a:extLst>
              <a:ext uri="{FF2B5EF4-FFF2-40B4-BE49-F238E27FC236}">
                <a16:creationId xmlns:a16="http://schemas.microsoft.com/office/drawing/2014/main" id="{CAAB536E-164C-3FBA-F6DC-CDA66E0293FB}"/>
              </a:ext>
            </a:extLst>
          </p:cNvPr>
          <p:cNvSpPr txBox="1"/>
          <p:nvPr/>
        </p:nvSpPr>
        <p:spPr>
          <a:xfrm>
            <a:off x="0" y="6558930"/>
            <a:ext cx="4443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white"/>
                </a:solidFill>
                <a:effectLst/>
                <a:uLnTx/>
                <a:uFillTx/>
                <a:latin typeface="Calibri" panose="020F0502020204030204"/>
                <a:ea typeface="+mn-ea"/>
                <a:cs typeface="+mn-cs"/>
              </a:rPr>
              <a:t>03</a:t>
            </a:r>
          </a:p>
        </p:txBody>
      </p:sp>
      <p:pic>
        <p:nvPicPr>
          <p:cNvPr id="4" name="Imagen 3">
            <a:extLst>
              <a:ext uri="{FF2B5EF4-FFF2-40B4-BE49-F238E27FC236}">
                <a16:creationId xmlns:a16="http://schemas.microsoft.com/office/drawing/2014/main" id="{12A73F9D-99E8-4133-257E-726E5B83CF6D}"/>
              </a:ext>
            </a:extLst>
          </p:cNvPr>
          <p:cNvPicPr>
            <a:picLocks noChangeAspect="1"/>
          </p:cNvPicPr>
          <p:nvPr/>
        </p:nvPicPr>
        <p:blipFill>
          <a:blip r:embed="rId2"/>
          <a:stretch>
            <a:fillRect/>
          </a:stretch>
        </p:blipFill>
        <p:spPr>
          <a:xfrm>
            <a:off x="4412890" y="4740621"/>
            <a:ext cx="1639966" cy="1700931"/>
          </a:xfrm>
          <a:prstGeom prst="rect">
            <a:avLst/>
          </a:prstGeom>
        </p:spPr>
      </p:pic>
    </p:spTree>
    <p:extLst>
      <p:ext uri="{BB962C8B-B14F-4D97-AF65-F5344CB8AC3E}">
        <p14:creationId xmlns:p14="http://schemas.microsoft.com/office/powerpoint/2010/main" val="102804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Gráfico&#10;&#10;Descripción generada automáticamente con confianza media">
            <a:extLst>
              <a:ext uri="{FF2B5EF4-FFF2-40B4-BE49-F238E27FC236}">
                <a16:creationId xmlns:a16="http://schemas.microsoft.com/office/drawing/2014/main" id="{91DBC02B-5F45-9FB1-4E92-0802F7EA37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592" y="2496312"/>
            <a:ext cx="6528816" cy="932688"/>
          </a:xfrm>
          <a:prstGeom prst="rect">
            <a:avLst/>
          </a:prstGeom>
        </p:spPr>
      </p:pic>
      <p:sp>
        <p:nvSpPr>
          <p:cNvPr id="6" name="CuadroTexto 5">
            <a:extLst>
              <a:ext uri="{FF2B5EF4-FFF2-40B4-BE49-F238E27FC236}">
                <a16:creationId xmlns:a16="http://schemas.microsoft.com/office/drawing/2014/main" id="{C887A5E6-DE5A-DFBC-95F5-307BB32D68ED}"/>
              </a:ext>
            </a:extLst>
          </p:cNvPr>
          <p:cNvSpPr txBox="1"/>
          <p:nvPr/>
        </p:nvSpPr>
        <p:spPr>
          <a:xfrm>
            <a:off x="3807032" y="3965760"/>
            <a:ext cx="4577936" cy="369332"/>
          </a:xfrm>
          <a:prstGeom prst="rect">
            <a:avLst/>
          </a:prstGeom>
          <a:noFill/>
        </p:spPr>
        <p:txBody>
          <a:bodyPr wrap="square">
            <a:spAutoFit/>
          </a:bodyPr>
          <a:lstStyle/>
          <a:p>
            <a:r>
              <a:rPr lang="es-ES" dirty="0">
                <a:solidFill>
                  <a:srgbClr val="DA291C"/>
                </a:solidFill>
                <a:latin typeface="HelveticaNeueLT Std" panose="020B0604020202020204" pitchFamily="34" charset="0"/>
              </a:rPr>
              <a:t>MUCHAS GRACIAS POR SU ATENCIÓN</a:t>
            </a:r>
            <a:endParaRPr lang="es-ES" dirty="0"/>
          </a:p>
        </p:txBody>
      </p:sp>
    </p:spTree>
    <p:extLst>
      <p:ext uri="{BB962C8B-B14F-4D97-AF65-F5344CB8AC3E}">
        <p14:creationId xmlns:p14="http://schemas.microsoft.com/office/powerpoint/2010/main" val="121225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6FB6AAD4-0BC6-440C-82FB-AA6EAA7EB14F}"/>
              </a:ext>
            </a:extLst>
          </p:cNvPr>
          <p:cNvSpPr>
            <a:spLocks noGrp="1"/>
          </p:cNvSpPr>
          <p:nvPr>
            <p:ph type="ctrTitle" hasCustomPrompt="1"/>
          </p:nvPr>
        </p:nvSpPr>
        <p:spPr>
          <a:xfrm>
            <a:off x="1312189" y="2905298"/>
            <a:ext cx="7152542" cy="1446550"/>
          </a:xfrm>
        </p:spPr>
        <p:txBody>
          <a:bodyPr vert="horz" wrap="square" lIns="91440" tIns="45720" rIns="91440" bIns="45720" rtlCol="0" anchor="b">
            <a:spAutoFit/>
          </a:bodyPr>
          <a:lstStyle>
            <a:lvl1pPr>
              <a:lnSpc>
                <a:spcPts val="3600"/>
              </a:lnSpc>
              <a:defRPr sz="3600" baseline="0">
                <a:solidFill>
                  <a:schemeClr val="bg1"/>
                </a:solidFill>
                <a:latin typeface="+mj-lt"/>
              </a:defRPr>
            </a:lvl1pPr>
          </a:lstStyle>
          <a:p>
            <a:pPr algn="l">
              <a:lnSpc>
                <a:spcPct val="100000"/>
              </a:lnSpc>
            </a:pPr>
            <a:r>
              <a:rPr lang="es-ES" sz="4400" dirty="0">
                <a:latin typeface="HelveticaNeueLT Pro 75 Bd (Títulos)"/>
                <a:ea typeface="+mn-ea"/>
                <a:cs typeface="Arial" pitchFamily="34" charset="0"/>
              </a:rPr>
              <a:t>LA IMPOSICIÓN INDIRECTA</a:t>
            </a:r>
          </a:p>
        </p:txBody>
      </p:sp>
    </p:spTree>
    <p:extLst>
      <p:ext uri="{BB962C8B-B14F-4D97-AF65-F5344CB8AC3E}">
        <p14:creationId xmlns:p14="http://schemas.microsoft.com/office/powerpoint/2010/main" val="1334975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3EF53-E1DD-418A-83E1-441A957FCB76}"/>
              </a:ext>
            </a:extLst>
          </p:cNvPr>
          <p:cNvSpPr>
            <a:spLocks noGrp="1"/>
          </p:cNvSpPr>
          <p:nvPr>
            <p:ph type="title"/>
          </p:nvPr>
        </p:nvSpPr>
        <p:spPr>
          <a:xfrm>
            <a:off x="838200" y="365126"/>
            <a:ext cx="10515600" cy="573742"/>
          </a:xfrm>
        </p:spPr>
        <p:txBody>
          <a:bodyPr/>
          <a:lstStyle/>
          <a:p>
            <a:r>
              <a:rPr lang="es-ES" sz="2800" dirty="0">
                <a:solidFill>
                  <a:srgbClr val="C00000"/>
                </a:solidFill>
                <a:latin typeface="HelveticaNeueLT Std" panose="020B0604020202020204" pitchFamily="34" charset="0"/>
                <a:ea typeface="+mn-ea"/>
                <a:cs typeface="Arial" pitchFamily="34" charset="0"/>
              </a:rPr>
              <a:t>1. El Impuesto sobre el Valor Añadido español (IVA)</a:t>
            </a:r>
            <a:endParaRPr lang="es-ES" sz="1800" dirty="0">
              <a:solidFill>
                <a:srgbClr val="C00000"/>
              </a:solidFill>
              <a:latin typeface="HelveticaNeueLT Std" panose="020B0604020202020204" pitchFamily="34" charset="0"/>
              <a:ea typeface="+mn-ea"/>
              <a:cs typeface="Arial" pitchFamily="34" charset="0"/>
            </a:endParaRPr>
          </a:p>
        </p:txBody>
      </p:sp>
      <p:sp>
        <p:nvSpPr>
          <p:cNvPr id="16" name="Título 1">
            <a:extLst>
              <a:ext uri="{FF2B5EF4-FFF2-40B4-BE49-F238E27FC236}">
                <a16:creationId xmlns:a16="http://schemas.microsoft.com/office/drawing/2014/main" id="{8ABC5B7D-DE63-4A76-97B3-12739BAC8EE1}"/>
              </a:ext>
            </a:extLst>
          </p:cNvPr>
          <p:cNvSpPr txBox="1">
            <a:spLocks/>
          </p:cNvSpPr>
          <p:nvPr/>
        </p:nvSpPr>
        <p:spPr>
          <a:xfrm>
            <a:off x="658026" y="2872680"/>
            <a:ext cx="10515600" cy="4166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dirty="0">
                <a:solidFill>
                  <a:srgbClr val="C00000"/>
                </a:solidFill>
                <a:latin typeface="HelveticaNeueLT Std" panose="020B0604020202020204" pitchFamily="34" charset="0"/>
                <a:ea typeface="+mn-ea"/>
                <a:cs typeface="Arial" pitchFamily="34" charset="0"/>
              </a:rPr>
              <a:t>1.1 Elementos para el cálculo de la cuota de IVA.</a:t>
            </a:r>
          </a:p>
        </p:txBody>
      </p:sp>
      <p:sp>
        <p:nvSpPr>
          <p:cNvPr id="17" name="CuadroTexto 16">
            <a:extLst>
              <a:ext uri="{FF2B5EF4-FFF2-40B4-BE49-F238E27FC236}">
                <a16:creationId xmlns:a16="http://schemas.microsoft.com/office/drawing/2014/main" id="{4CF55F4A-DF47-42F4-BD23-61BAD0C264AC}"/>
              </a:ext>
            </a:extLst>
          </p:cNvPr>
          <p:cNvSpPr txBox="1"/>
          <p:nvPr/>
        </p:nvSpPr>
        <p:spPr>
          <a:xfrm>
            <a:off x="658026" y="3239305"/>
            <a:ext cx="10246408" cy="334579"/>
          </a:xfrm>
          <a:prstGeom prst="rect">
            <a:avLst/>
          </a:prstGeom>
          <a:noFill/>
        </p:spPr>
        <p:txBody>
          <a:bodyPr wrap="square">
            <a:spAutoFit/>
          </a:bodyPr>
          <a:lstStyle/>
          <a:p>
            <a:pPr algn="just">
              <a:lnSpc>
                <a:spcPct val="107000"/>
              </a:lnSpc>
              <a:spcAft>
                <a:spcPts val="800"/>
              </a:spcAft>
            </a:pPr>
            <a:r>
              <a:rPr lang="es-ES" sz="1600" b="1" dirty="0">
                <a:effectLst/>
                <a:latin typeface="HelveticaNeueLT Pro 45 Lt" panose="020B0403020202020204" pitchFamily="34" charset="0"/>
                <a:ea typeface="Calibri" panose="020F0502020204030204" pitchFamily="34" charset="0"/>
                <a:cs typeface="Times New Roman" panose="02020603050405020304" pitchFamily="18" charset="0"/>
              </a:rPr>
              <a:t>Base Imponible: </a:t>
            </a: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Importe total de la contraprestación de las </a:t>
            </a:r>
            <a:r>
              <a:rPr lang="es-ES" sz="1600" u="sng" dirty="0">
                <a:effectLst/>
                <a:latin typeface="HelveticaNeueLT Pro 45 Lt" panose="020B0403020202020204" pitchFamily="34" charset="0"/>
                <a:ea typeface="Calibri" panose="020F0502020204030204" pitchFamily="34" charset="0"/>
                <a:cs typeface="Times New Roman" panose="02020603050405020304" pitchFamily="18" charset="0"/>
              </a:rPr>
              <a:t>operaciones sujetas al Impuesto</a:t>
            </a:r>
          </a:p>
        </p:txBody>
      </p:sp>
      <p:sp>
        <p:nvSpPr>
          <p:cNvPr id="18" name="CuadroTexto 17">
            <a:extLst>
              <a:ext uri="{FF2B5EF4-FFF2-40B4-BE49-F238E27FC236}">
                <a16:creationId xmlns:a16="http://schemas.microsoft.com/office/drawing/2014/main" id="{8C36BD95-0E9E-417D-9AF4-4A484B4A0793}"/>
              </a:ext>
            </a:extLst>
          </p:cNvPr>
          <p:cNvSpPr txBox="1"/>
          <p:nvPr/>
        </p:nvSpPr>
        <p:spPr>
          <a:xfrm>
            <a:off x="658026" y="3614121"/>
            <a:ext cx="10246408" cy="334579"/>
          </a:xfrm>
          <a:prstGeom prst="rect">
            <a:avLst/>
          </a:prstGeom>
          <a:noFill/>
        </p:spPr>
        <p:txBody>
          <a:bodyPr wrap="square">
            <a:spAutoFit/>
          </a:bodyPr>
          <a:lstStyle/>
          <a:p>
            <a:pPr algn="just">
              <a:lnSpc>
                <a:spcPct val="107000"/>
              </a:lnSpc>
              <a:spcAft>
                <a:spcPts val="800"/>
              </a:spcAft>
            </a:pPr>
            <a:r>
              <a:rPr lang="es-ES" sz="1600" b="1" dirty="0">
                <a:latin typeface="HelveticaNeueLT Pro 45 Lt" panose="020B0403020202020204" pitchFamily="34" charset="0"/>
                <a:ea typeface="Calibri" panose="020F0502020204030204" pitchFamily="34" charset="0"/>
                <a:cs typeface="Times New Roman" panose="02020603050405020304" pitchFamily="18" charset="0"/>
              </a:rPr>
              <a:t>Tipo impositivo:</a:t>
            </a:r>
            <a:endParaRPr lang="es-ES" sz="1600" dirty="0">
              <a:effectLst/>
              <a:latin typeface="HelveticaNeueLT Pro 45 Lt" panose="020B0403020202020204" pitchFamily="34" charset="0"/>
              <a:ea typeface="Calibri" panose="020F0502020204030204" pitchFamily="34" charset="0"/>
              <a:cs typeface="Times New Roman" panose="02020603050405020304" pitchFamily="18" charset="0"/>
            </a:endParaRPr>
          </a:p>
        </p:txBody>
      </p:sp>
      <p:pic>
        <p:nvPicPr>
          <p:cNvPr id="20" name="Imagen 19">
            <a:extLst>
              <a:ext uri="{FF2B5EF4-FFF2-40B4-BE49-F238E27FC236}">
                <a16:creationId xmlns:a16="http://schemas.microsoft.com/office/drawing/2014/main" id="{B3B0960A-3EA5-45A6-BC3D-DE447F5701E4}"/>
              </a:ext>
            </a:extLst>
          </p:cNvPr>
          <p:cNvPicPr>
            <a:picLocks noChangeAspect="1"/>
          </p:cNvPicPr>
          <p:nvPr/>
        </p:nvPicPr>
        <p:blipFill>
          <a:blip r:embed="rId2"/>
          <a:stretch>
            <a:fillRect/>
          </a:stretch>
        </p:blipFill>
        <p:spPr>
          <a:xfrm>
            <a:off x="2680306" y="3532626"/>
            <a:ext cx="1925552" cy="1838275"/>
          </a:xfrm>
          <a:prstGeom prst="rect">
            <a:avLst/>
          </a:prstGeom>
        </p:spPr>
      </p:pic>
      <p:pic>
        <p:nvPicPr>
          <p:cNvPr id="22" name="Imagen 21">
            <a:extLst>
              <a:ext uri="{FF2B5EF4-FFF2-40B4-BE49-F238E27FC236}">
                <a16:creationId xmlns:a16="http://schemas.microsoft.com/office/drawing/2014/main" id="{DC6F0138-E6DE-4297-AF51-CD9C1FFC8630}"/>
              </a:ext>
            </a:extLst>
          </p:cNvPr>
          <p:cNvPicPr>
            <a:picLocks noChangeAspect="1"/>
          </p:cNvPicPr>
          <p:nvPr/>
        </p:nvPicPr>
        <p:blipFill>
          <a:blip r:embed="rId3"/>
          <a:stretch>
            <a:fillRect/>
          </a:stretch>
        </p:blipFill>
        <p:spPr>
          <a:xfrm>
            <a:off x="5005168" y="3532626"/>
            <a:ext cx="1925552" cy="1871615"/>
          </a:xfrm>
          <a:prstGeom prst="rect">
            <a:avLst/>
          </a:prstGeom>
        </p:spPr>
      </p:pic>
      <p:pic>
        <p:nvPicPr>
          <p:cNvPr id="24" name="Imagen 23">
            <a:extLst>
              <a:ext uri="{FF2B5EF4-FFF2-40B4-BE49-F238E27FC236}">
                <a16:creationId xmlns:a16="http://schemas.microsoft.com/office/drawing/2014/main" id="{C121E1E1-F58E-4E4E-931B-132B4F258D05}"/>
              </a:ext>
            </a:extLst>
          </p:cNvPr>
          <p:cNvPicPr>
            <a:picLocks noChangeAspect="1"/>
          </p:cNvPicPr>
          <p:nvPr/>
        </p:nvPicPr>
        <p:blipFill>
          <a:blip r:embed="rId4"/>
          <a:stretch>
            <a:fillRect/>
          </a:stretch>
        </p:blipFill>
        <p:spPr>
          <a:xfrm>
            <a:off x="7241461" y="3551977"/>
            <a:ext cx="1825627" cy="1809471"/>
          </a:xfrm>
          <a:prstGeom prst="rect">
            <a:avLst/>
          </a:prstGeom>
        </p:spPr>
      </p:pic>
      <p:sp>
        <p:nvSpPr>
          <p:cNvPr id="25" name="CuadroTexto 24">
            <a:extLst>
              <a:ext uri="{FF2B5EF4-FFF2-40B4-BE49-F238E27FC236}">
                <a16:creationId xmlns:a16="http://schemas.microsoft.com/office/drawing/2014/main" id="{823FB5E6-00DB-40B5-9035-3DE5DA1EAE94}"/>
              </a:ext>
            </a:extLst>
          </p:cNvPr>
          <p:cNvSpPr txBox="1"/>
          <p:nvPr/>
        </p:nvSpPr>
        <p:spPr>
          <a:xfrm>
            <a:off x="658026" y="5485736"/>
            <a:ext cx="10246408" cy="334579"/>
          </a:xfrm>
          <a:prstGeom prst="rect">
            <a:avLst/>
          </a:prstGeom>
          <a:noFill/>
        </p:spPr>
        <p:txBody>
          <a:bodyPr wrap="square">
            <a:spAutoFit/>
          </a:bodyPr>
          <a:lstStyle/>
          <a:p>
            <a:pPr algn="just">
              <a:lnSpc>
                <a:spcPct val="107000"/>
              </a:lnSpc>
              <a:spcAft>
                <a:spcPts val="800"/>
              </a:spcAft>
            </a:pPr>
            <a:r>
              <a:rPr lang="es-ES" sz="1600" b="1" dirty="0">
                <a:effectLst/>
                <a:latin typeface="HelveticaNeueLT Pro 45 Lt" panose="020B0403020202020204" pitchFamily="34" charset="0"/>
                <a:ea typeface="Calibri" panose="020F0502020204030204" pitchFamily="34" charset="0"/>
                <a:cs typeface="Times New Roman" panose="02020603050405020304" pitchFamily="18" charset="0"/>
              </a:rPr>
              <a:t>Cuota de IVA: </a:t>
            </a: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Resultado de multiplicar la base imponible por el tipo impositivo.</a:t>
            </a:r>
            <a:endParaRPr lang="es-ES" sz="1600" u="sng" dirty="0">
              <a:effectLst/>
              <a:latin typeface="HelveticaNeueLT Pro 45 Lt" panose="020B0403020202020204" pitchFamily="34" charset="0"/>
              <a:ea typeface="Calibri" panose="020F0502020204030204" pitchFamily="34" charset="0"/>
              <a:cs typeface="Times New Roman" panose="02020603050405020304" pitchFamily="18" charset="0"/>
            </a:endParaRPr>
          </a:p>
        </p:txBody>
      </p:sp>
      <p:sp>
        <p:nvSpPr>
          <p:cNvPr id="27" name="CuadroTexto 26">
            <a:extLst>
              <a:ext uri="{FF2B5EF4-FFF2-40B4-BE49-F238E27FC236}">
                <a16:creationId xmlns:a16="http://schemas.microsoft.com/office/drawing/2014/main" id="{B100B21E-76EE-4932-9725-AE8A498EAF48}"/>
              </a:ext>
            </a:extLst>
          </p:cNvPr>
          <p:cNvSpPr txBox="1"/>
          <p:nvPr/>
        </p:nvSpPr>
        <p:spPr>
          <a:xfrm>
            <a:off x="658026" y="5820959"/>
            <a:ext cx="10246408" cy="598049"/>
          </a:xfrm>
          <a:prstGeom prst="rect">
            <a:avLst/>
          </a:prstGeom>
          <a:noFill/>
        </p:spPr>
        <p:txBody>
          <a:bodyPr wrap="square">
            <a:spAutoFit/>
          </a:bodyPr>
          <a:lstStyle/>
          <a:p>
            <a:pPr>
              <a:lnSpc>
                <a:spcPct val="107000"/>
              </a:lnSpc>
              <a:spcAft>
                <a:spcPts val="800"/>
              </a:spcAft>
            </a:pPr>
            <a:r>
              <a:rPr lang="es-ES" sz="1600" b="1" dirty="0">
                <a:effectLst/>
                <a:latin typeface="HelveticaNeueLT Pro 45 Lt" panose="020B0403020202020204" pitchFamily="34" charset="0"/>
                <a:ea typeface="Calibri" panose="020F0502020204030204" pitchFamily="34" charset="0"/>
                <a:cs typeface="Times New Roman" panose="02020603050405020304" pitchFamily="18" charset="0"/>
              </a:rPr>
              <a:t>Liquidación del IVA: </a:t>
            </a: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Suma del IVA de las facturas emitidas (repercutido) – suma del IVA de las facturas recibidas (soportado) dentro de un periodo.</a:t>
            </a:r>
          </a:p>
        </p:txBody>
      </p:sp>
      <p:sp>
        <p:nvSpPr>
          <p:cNvPr id="3" name="CuadroTexto 2">
            <a:extLst>
              <a:ext uri="{FF2B5EF4-FFF2-40B4-BE49-F238E27FC236}">
                <a16:creationId xmlns:a16="http://schemas.microsoft.com/office/drawing/2014/main" id="{05880D84-F2B4-3DA3-04A1-0E6563694D32}"/>
              </a:ext>
            </a:extLst>
          </p:cNvPr>
          <p:cNvSpPr txBox="1"/>
          <p:nvPr/>
        </p:nvSpPr>
        <p:spPr>
          <a:xfrm>
            <a:off x="658026" y="1154201"/>
            <a:ext cx="9784687" cy="1512530"/>
          </a:xfrm>
          <a:prstGeom prst="rect">
            <a:avLst/>
          </a:prstGeom>
          <a:noFill/>
        </p:spPr>
        <p:txBody>
          <a:bodyPr wrap="square">
            <a:spAutoFit/>
          </a:bodyPr>
          <a:lstStyle/>
          <a:p>
            <a:pPr algn="just">
              <a:lnSpc>
                <a:spcPct val="107000"/>
              </a:lnSpc>
              <a:spcAft>
                <a:spcPts val="800"/>
              </a:spcAft>
            </a:pPr>
            <a:r>
              <a:rPr lang="es-ES" sz="1500" dirty="0">
                <a:effectLst/>
                <a:latin typeface="HelveticaNeueLT Pro 45 Lt" panose="020B0403020202020204" pitchFamily="34" charset="0"/>
                <a:ea typeface="Calibri" panose="020F0502020204030204" pitchFamily="34" charset="0"/>
                <a:cs typeface="Times New Roman" panose="02020603050405020304" pitchFamily="18" charset="0"/>
              </a:rPr>
              <a:t>ICEX es una entidad pública empresarial </a:t>
            </a:r>
            <a:r>
              <a:rPr lang="es-ES" sz="1500" b="1" u="sng" dirty="0">
                <a:effectLst/>
                <a:latin typeface="HelveticaNeueLT Pro 45 Lt" panose="020B0403020202020204" pitchFamily="34" charset="0"/>
                <a:ea typeface="Calibri" panose="020F0502020204030204" pitchFamily="34" charset="0"/>
                <a:cs typeface="Times New Roman" panose="02020603050405020304" pitchFamily="18" charset="0"/>
              </a:rPr>
              <a:t>con residencia fiscal en España</a:t>
            </a:r>
            <a:r>
              <a:rPr lang="es-ES" sz="1500" b="1" dirty="0">
                <a:latin typeface="HelveticaNeueLT Pro 45 Lt" panose="020B0403020202020204" pitchFamily="34" charset="0"/>
                <a:ea typeface="Calibri" panose="020F0502020204030204" pitchFamily="34" charset="0"/>
                <a:cs typeface="Times New Roman" panose="02020603050405020304" pitchFamily="18" charset="0"/>
              </a:rPr>
              <a:t> y </a:t>
            </a:r>
            <a:r>
              <a:rPr lang="es-ES" sz="1500" dirty="0">
                <a:effectLst/>
                <a:latin typeface="HelveticaNeueLT Pro 45 Lt" panose="020B0403020202020204" pitchFamily="34" charset="0"/>
                <a:ea typeface="Calibri" panose="020F0502020204030204" pitchFamily="34" charset="0"/>
                <a:cs typeface="Times New Roman" panose="02020603050405020304" pitchFamily="18" charset="0"/>
              </a:rPr>
              <a:t>domicilio fiscal en Madrid.</a:t>
            </a:r>
          </a:p>
          <a:p>
            <a:pPr algn="just">
              <a:lnSpc>
                <a:spcPct val="107000"/>
              </a:lnSpc>
              <a:spcAft>
                <a:spcPts val="800"/>
              </a:spcAft>
            </a:pPr>
            <a:r>
              <a:rPr lang="es-ES" sz="1500" dirty="0">
                <a:latin typeface="HelveticaNeueLT Pro 45 Lt" panose="020B0403020202020204" pitchFamily="34" charset="0"/>
                <a:ea typeface="Calibri" panose="020F0502020204030204" pitchFamily="34" charset="0"/>
                <a:cs typeface="Times New Roman" panose="02020603050405020304" pitchFamily="18" charset="0"/>
              </a:rPr>
              <a:t>ICEX no está establecido </a:t>
            </a:r>
            <a:r>
              <a:rPr lang="es-ES" sz="1500" b="1" u="sng" dirty="0">
                <a:effectLst/>
                <a:latin typeface="HelveticaNeueLT Pro 45 Lt" panose="020B0403020202020204" pitchFamily="34" charset="0"/>
                <a:ea typeface="Calibri" panose="020F0502020204030204" pitchFamily="34" charset="0"/>
                <a:cs typeface="Times New Roman" panose="02020603050405020304" pitchFamily="18" charset="0"/>
              </a:rPr>
              <a:t>en aquellos países en los que presta servicios a través de Oficinas Comerciales</a:t>
            </a:r>
            <a:r>
              <a:rPr lang="es-ES" sz="1500" b="1" dirty="0">
                <a:effectLst/>
                <a:latin typeface="HelveticaNeueLT Pro 45 Lt" panose="020B0403020202020204" pitchFamily="34" charset="0"/>
                <a:ea typeface="Calibri" panose="020F0502020204030204" pitchFamily="34" charset="0"/>
                <a:cs typeface="Times New Roman" panose="02020603050405020304" pitchFamily="18" charset="0"/>
              </a:rPr>
              <a:t>, </a:t>
            </a:r>
            <a:r>
              <a:rPr lang="es-ES" sz="1500" dirty="0">
                <a:latin typeface="HelveticaNeueLT Pro 45 Lt" panose="020B0403020202020204" pitchFamily="34" charset="0"/>
                <a:ea typeface="Calibri" panose="020F0502020204030204" pitchFamily="34" charset="0"/>
                <a:cs typeface="Times New Roman" panose="02020603050405020304" pitchFamily="18" charset="0"/>
              </a:rPr>
              <a:t>realiza sus operaciones desde su sede económica en Madrid y solo está dado de alta en el IVA español.</a:t>
            </a:r>
            <a:endParaRPr lang="es-ES" sz="1500" u="sng" dirty="0">
              <a:latin typeface="HelveticaNeueLT Pro 45 Lt" panose="020B0403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1500" dirty="0">
                <a:effectLst/>
                <a:latin typeface="HelveticaNeueLT Pro 45 Lt" panose="020B0403020202020204" pitchFamily="34" charset="0"/>
                <a:ea typeface="Calibri" panose="020F0502020204030204" pitchFamily="34" charset="0"/>
                <a:cs typeface="Times New Roman" panose="02020603050405020304" pitchFamily="18" charset="0"/>
              </a:rPr>
              <a:t>El </a:t>
            </a:r>
            <a:r>
              <a:rPr lang="es-ES" sz="1500" b="1" dirty="0">
                <a:effectLst/>
                <a:latin typeface="HelveticaNeueLT Pro 45 Lt" panose="020B0403020202020204" pitchFamily="34" charset="0"/>
                <a:ea typeface="Calibri" panose="020F0502020204030204" pitchFamily="34" charset="0"/>
                <a:cs typeface="Times New Roman" panose="02020603050405020304" pitchFamily="18" charset="0"/>
              </a:rPr>
              <a:t>IVA </a:t>
            </a:r>
            <a:r>
              <a:rPr lang="es-ES" sz="1500" dirty="0">
                <a:effectLst/>
                <a:latin typeface="HelveticaNeueLT Pro 45 Lt" panose="020B0403020202020204" pitchFamily="34" charset="0"/>
                <a:ea typeface="Calibri" panose="020F0502020204030204" pitchFamily="34" charset="0"/>
                <a:cs typeface="Times New Roman" panose="02020603050405020304" pitchFamily="18" charset="0"/>
              </a:rPr>
              <a:t>es un impuesto de naturaleza indirecta que permite a los empresarios o profesionales descontar del IVA a ingresar por sus ventas el IVA soportado en sus compras. Para los consumidores finales el IVA es un gasto.</a:t>
            </a:r>
            <a:endParaRPr lang="es-ES" sz="1500" b="1" u="sng" dirty="0">
              <a:effectLst/>
              <a:latin typeface="HelveticaNeueLT Pro 45 Lt" panose="020B0403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2BF0334D-A4C8-ED5D-FFB7-455E4FD7CBE1}"/>
              </a:ext>
            </a:extLst>
          </p:cNvPr>
          <p:cNvSpPr txBox="1"/>
          <p:nvPr/>
        </p:nvSpPr>
        <p:spPr>
          <a:xfrm>
            <a:off x="0" y="6558930"/>
            <a:ext cx="444381" cy="369332"/>
          </a:xfrm>
          <a:prstGeom prst="rect">
            <a:avLst/>
          </a:prstGeom>
          <a:noFill/>
        </p:spPr>
        <p:txBody>
          <a:bodyPr wrap="square" rtlCol="0">
            <a:spAutoFit/>
          </a:bodyPr>
          <a:lstStyle/>
          <a:p>
            <a:r>
              <a:rPr lang="es-ES" dirty="0">
                <a:solidFill>
                  <a:schemeClr val="bg1"/>
                </a:solidFill>
              </a:rPr>
              <a:t>01</a:t>
            </a:r>
          </a:p>
        </p:txBody>
      </p:sp>
    </p:spTree>
    <p:extLst>
      <p:ext uri="{BB962C8B-B14F-4D97-AF65-F5344CB8AC3E}">
        <p14:creationId xmlns:p14="http://schemas.microsoft.com/office/powerpoint/2010/main" val="71718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5"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3EF53-E1DD-418A-83E1-441A957FCB76}"/>
              </a:ext>
            </a:extLst>
          </p:cNvPr>
          <p:cNvSpPr>
            <a:spLocks noGrp="1"/>
          </p:cNvSpPr>
          <p:nvPr>
            <p:ph type="title"/>
          </p:nvPr>
        </p:nvSpPr>
        <p:spPr>
          <a:xfrm>
            <a:off x="838200" y="365126"/>
            <a:ext cx="10515600" cy="573742"/>
          </a:xfrm>
        </p:spPr>
        <p:txBody>
          <a:bodyPr/>
          <a:lstStyle/>
          <a:p>
            <a:r>
              <a:rPr lang="es-ES" sz="2800" dirty="0">
                <a:solidFill>
                  <a:srgbClr val="C00000"/>
                </a:solidFill>
                <a:latin typeface="HelveticaNeueLT Std" panose="020B0604020202020204" pitchFamily="34" charset="0"/>
                <a:ea typeface="+mn-ea"/>
                <a:cs typeface="Arial" pitchFamily="34" charset="0"/>
              </a:rPr>
              <a:t>1. El Impuesto sobre el Valor Añadido español (IVA)</a:t>
            </a:r>
            <a:endParaRPr lang="es-ES" sz="1800" dirty="0">
              <a:solidFill>
                <a:srgbClr val="C00000"/>
              </a:solidFill>
              <a:latin typeface="HelveticaNeueLT Std" panose="020B0604020202020204" pitchFamily="34" charset="0"/>
              <a:ea typeface="+mn-ea"/>
              <a:cs typeface="Arial" pitchFamily="34" charset="0"/>
            </a:endParaRPr>
          </a:p>
        </p:txBody>
      </p:sp>
      <p:sp>
        <p:nvSpPr>
          <p:cNvPr id="5" name="CuadroTexto 4">
            <a:extLst>
              <a:ext uri="{FF2B5EF4-FFF2-40B4-BE49-F238E27FC236}">
                <a16:creationId xmlns:a16="http://schemas.microsoft.com/office/drawing/2014/main" id="{49EA9C58-B392-3F9E-FEC9-4BDA4A8BD701}"/>
              </a:ext>
            </a:extLst>
          </p:cNvPr>
          <p:cNvSpPr txBox="1"/>
          <p:nvPr/>
        </p:nvSpPr>
        <p:spPr>
          <a:xfrm>
            <a:off x="717847" y="1790102"/>
            <a:ext cx="10109674" cy="861518"/>
          </a:xfrm>
          <a:prstGeom prst="rect">
            <a:avLst/>
          </a:prstGeom>
          <a:noFill/>
        </p:spPr>
        <p:txBody>
          <a:bodyPr wrap="square">
            <a:spAutoFit/>
          </a:bodyPr>
          <a:lstStyle/>
          <a:p>
            <a:pPr algn="just">
              <a:lnSpc>
                <a:spcPct val="107000"/>
              </a:lnSpc>
              <a:spcAft>
                <a:spcPts val="800"/>
              </a:spcAft>
            </a:pPr>
            <a:r>
              <a:rPr lang="es-ES" sz="1600" dirty="0">
                <a:latin typeface="HelveticaNeueLT Pro 45 Lt" panose="020B0403020202020204" pitchFamily="34" charset="0"/>
                <a:cs typeface="Times New Roman" panose="02020603050405020304" pitchFamily="18" charset="0"/>
              </a:rPr>
              <a:t>El sujeto pasivo es la persona obligada a ingresar el IVA. Esta obligación recae sobre el empresario o profesional que realiza las entregas de bienes, prestaciones de servicios u otras operaciones sujetas al impuesto, es decir, </a:t>
            </a:r>
            <a:r>
              <a:rPr lang="es-ES" sz="1600" b="1" dirty="0">
                <a:latin typeface="HelveticaNeueLT Pro 45 Lt" panose="020B0403020202020204" pitchFamily="34" charset="0"/>
                <a:cs typeface="Times New Roman" panose="02020603050405020304" pitchFamily="18" charset="0"/>
              </a:rPr>
              <a:t>quien emite la factura.</a:t>
            </a:r>
          </a:p>
        </p:txBody>
      </p:sp>
      <p:sp>
        <p:nvSpPr>
          <p:cNvPr id="6" name="Título 1">
            <a:extLst>
              <a:ext uri="{FF2B5EF4-FFF2-40B4-BE49-F238E27FC236}">
                <a16:creationId xmlns:a16="http://schemas.microsoft.com/office/drawing/2014/main" id="{4B756CDE-402A-B937-D9BA-85AC37B866E4}"/>
              </a:ext>
            </a:extLst>
          </p:cNvPr>
          <p:cNvSpPr txBox="1">
            <a:spLocks/>
          </p:cNvSpPr>
          <p:nvPr/>
        </p:nvSpPr>
        <p:spPr>
          <a:xfrm>
            <a:off x="717847" y="1257525"/>
            <a:ext cx="10515600" cy="4166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dirty="0">
                <a:solidFill>
                  <a:srgbClr val="C00000"/>
                </a:solidFill>
                <a:latin typeface="HelveticaNeueLT Std" panose="020B0604020202020204" pitchFamily="34" charset="0"/>
                <a:ea typeface="+mn-ea"/>
                <a:cs typeface="Arial" pitchFamily="34" charset="0"/>
              </a:rPr>
              <a:t>1.2 El sujeto pasivo del impuesto.</a:t>
            </a:r>
          </a:p>
        </p:txBody>
      </p:sp>
      <p:sp>
        <p:nvSpPr>
          <p:cNvPr id="7" name="Título 1">
            <a:extLst>
              <a:ext uri="{FF2B5EF4-FFF2-40B4-BE49-F238E27FC236}">
                <a16:creationId xmlns:a16="http://schemas.microsoft.com/office/drawing/2014/main" id="{39D30083-C2F9-3155-B12D-06BD7A86E9D4}"/>
              </a:ext>
            </a:extLst>
          </p:cNvPr>
          <p:cNvSpPr txBox="1">
            <a:spLocks/>
          </p:cNvSpPr>
          <p:nvPr/>
        </p:nvSpPr>
        <p:spPr>
          <a:xfrm>
            <a:off x="717847" y="3144721"/>
            <a:ext cx="10515600" cy="4166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1800" dirty="0">
                <a:solidFill>
                  <a:srgbClr val="C00000"/>
                </a:solidFill>
                <a:latin typeface="HelveticaNeueLT Std" panose="020B0604020202020204" pitchFamily="34" charset="0"/>
                <a:ea typeface="+mn-ea"/>
                <a:cs typeface="Arial" pitchFamily="34" charset="0"/>
              </a:rPr>
              <a:t>1.3 La liquidación del impuesto.</a:t>
            </a:r>
          </a:p>
        </p:txBody>
      </p:sp>
      <p:pic>
        <p:nvPicPr>
          <p:cNvPr id="13" name="Imagen 12">
            <a:extLst>
              <a:ext uri="{FF2B5EF4-FFF2-40B4-BE49-F238E27FC236}">
                <a16:creationId xmlns:a16="http://schemas.microsoft.com/office/drawing/2014/main" id="{0669C986-CEA9-EFD9-0A7D-A464F6803D8E}"/>
              </a:ext>
            </a:extLst>
          </p:cNvPr>
          <p:cNvPicPr>
            <a:picLocks noChangeAspect="1"/>
          </p:cNvPicPr>
          <p:nvPr/>
        </p:nvPicPr>
        <p:blipFill>
          <a:blip r:embed="rId2"/>
          <a:stretch>
            <a:fillRect/>
          </a:stretch>
        </p:blipFill>
        <p:spPr>
          <a:xfrm>
            <a:off x="2688854" y="3677298"/>
            <a:ext cx="5976581" cy="2701514"/>
          </a:xfrm>
          <a:prstGeom prst="rect">
            <a:avLst/>
          </a:prstGeom>
        </p:spPr>
      </p:pic>
      <p:sp>
        <p:nvSpPr>
          <p:cNvPr id="14" name="CuadroTexto 13">
            <a:extLst>
              <a:ext uri="{FF2B5EF4-FFF2-40B4-BE49-F238E27FC236}">
                <a16:creationId xmlns:a16="http://schemas.microsoft.com/office/drawing/2014/main" id="{0A1F7184-751A-E1F6-85B9-B19439EE5DD4}"/>
              </a:ext>
            </a:extLst>
          </p:cNvPr>
          <p:cNvSpPr txBox="1"/>
          <p:nvPr/>
        </p:nvSpPr>
        <p:spPr>
          <a:xfrm>
            <a:off x="0" y="6558930"/>
            <a:ext cx="444381" cy="369332"/>
          </a:xfrm>
          <a:prstGeom prst="rect">
            <a:avLst/>
          </a:prstGeom>
          <a:noFill/>
        </p:spPr>
        <p:txBody>
          <a:bodyPr wrap="square" rtlCol="0">
            <a:spAutoFit/>
          </a:bodyPr>
          <a:lstStyle/>
          <a:p>
            <a:r>
              <a:rPr lang="es-ES" dirty="0">
                <a:solidFill>
                  <a:schemeClr val="bg1"/>
                </a:solidFill>
              </a:rPr>
              <a:t>02</a:t>
            </a:r>
          </a:p>
        </p:txBody>
      </p:sp>
    </p:spTree>
    <p:extLst>
      <p:ext uri="{BB962C8B-B14F-4D97-AF65-F5344CB8AC3E}">
        <p14:creationId xmlns:p14="http://schemas.microsoft.com/office/powerpoint/2010/main" val="289913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02C96CD-E532-4C68-848F-7B29567C78A3}"/>
              </a:ext>
            </a:extLst>
          </p:cNvPr>
          <p:cNvSpPr txBox="1"/>
          <p:nvPr/>
        </p:nvSpPr>
        <p:spPr>
          <a:xfrm>
            <a:off x="419637" y="1226923"/>
            <a:ext cx="10528419" cy="2384051"/>
          </a:xfrm>
          <a:prstGeom prst="rect">
            <a:avLst/>
          </a:prstGeom>
          <a:noFill/>
        </p:spPr>
        <p:txBody>
          <a:bodyPr wrap="square">
            <a:spAutoFit/>
          </a:bodyPr>
          <a:lstStyle/>
          <a:p>
            <a:pPr algn="just">
              <a:lnSpc>
                <a:spcPct val="107000"/>
              </a:lnSpc>
              <a:spcAft>
                <a:spcPts val="800"/>
              </a:spcAft>
            </a:pPr>
            <a:r>
              <a:rPr lang="es-ES" sz="1600" dirty="0">
                <a:latin typeface="HelveticaNeueLT Pro 45 Lt" panose="020B0403020202020204" pitchFamily="34" charset="0"/>
                <a:ea typeface="Calibri" panose="020F0502020204030204" pitchFamily="34" charset="0"/>
                <a:cs typeface="Times New Roman" panose="02020603050405020304" pitchFamily="18" charset="0"/>
              </a:rPr>
              <a:t>El obligado a repercutir el IVA es quien realiza la operación, cuando la normativa de IVA determina que una operación lleva IVA español pero el que realiza la operación no está establecido a efectos de IVA español, es el destinatario de la operación el que pasa a ser el obligado a repercutir el Impuesto.</a:t>
            </a:r>
          </a:p>
          <a:p>
            <a:pPr algn="just">
              <a:lnSpc>
                <a:spcPct val="107000"/>
              </a:lnSpc>
              <a:spcAft>
                <a:spcPts val="800"/>
              </a:spcAft>
            </a:pPr>
            <a:r>
              <a:rPr lang="es-ES" sz="1600" dirty="0">
                <a:latin typeface="HelveticaNeueLT Pro 45 Lt" panose="020B0403020202020204" pitchFamily="34" charset="0"/>
                <a:ea typeface="Calibri" panose="020F0502020204030204" pitchFamily="34" charset="0"/>
                <a:cs typeface="Times New Roman" panose="02020603050405020304" pitchFamily="18" charset="0"/>
              </a:rPr>
              <a:t>Este mecanismo por el que el destinatario de la operación se auto repercute y a la vez soporta el Impuesto se denomina </a:t>
            </a:r>
            <a:r>
              <a:rPr lang="es-ES" sz="1600" b="1" dirty="0">
                <a:effectLst/>
                <a:latin typeface="HelveticaNeueLT Pro 45 Lt" panose="020B0403020202020204" pitchFamily="34" charset="0"/>
                <a:ea typeface="Calibri" panose="020F0502020204030204" pitchFamily="34" charset="0"/>
                <a:cs typeface="Times New Roman" panose="02020603050405020304" pitchFamily="18" charset="0"/>
              </a:rPr>
              <a:t>inversión del sujeto pasivo</a:t>
            </a: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 Los tipos impositivos de la inversión de sujeto pasivo son los españoles (4%, 10% y 21%).</a:t>
            </a:r>
          </a:p>
          <a:p>
            <a:pPr algn="just">
              <a:lnSpc>
                <a:spcPct val="107000"/>
              </a:lnSpc>
              <a:spcAft>
                <a:spcPts val="800"/>
              </a:spcAft>
            </a:pPr>
            <a:r>
              <a:rPr lang="es-ES" sz="1600" dirty="0">
                <a:effectLst/>
                <a:latin typeface="HelveticaNeueLT Pro 45 Lt" panose="020B0403020202020204" pitchFamily="34" charset="0"/>
                <a:ea typeface="Calibri" panose="020F0502020204030204" pitchFamily="34" charset="0"/>
                <a:cs typeface="Times New Roman" panose="02020603050405020304" pitchFamily="18" charset="0"/>
              </a:rPr>
              <a:t>La inversión del sujeto pasivo es un ajuste contable que no altera el contenido de la factura emitida por el proveedor ni la cantidad que se le adeuda.</a:t>
            </a:r>
          </a:p>
        </p:txBody>
      </p:sp>
      <p:sp>
        <p:nvSpPr>
          <p:cNvPr id="6" name="Título 3">
            <a:extLst>
              <a:ext uri="{FF2B5EF4-FFF2-40B4-BE49-F238E27FC236}">
                <a16:creationId xmlns:a16="http://schemas.microsoft.com/office/drawing/2014/main" id="{5A4E18AA-D087-C9DA-8950-CA3D76E3190C}"/>
              </a:ext>
            </a:extLst>
          </p:cNvPr>
          <p:cNvSpPr txBox="1">
            <a:spLocks/>
          </p:cNvSpPr>
          <p:nvPr/>
        </p:nvSpPr>
        <p:spPr>
          <a:xfrm>
            <a:off x="524612" y="4347918"/>
            <a:ext cx="10423444" cy="419491"/>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endParaRPr lang="es-ES" sz="1800" dirty="0">
              <a:solidFill>
                <a:srgbClr val="C00000"/>
              </a:solidFill>
            </a:endParaRPr>
          </a:p>
        </p:txBody>
      </p:sp>
      <p:sp>
        <p:nvSpPr>
          <p:cNvPr id="7" name="Título 3">
            <a:extLst>
              <a:ext uri="{FF2B5EF4-FFF2-40B4-BE49-F238E27FC236}">
                <a16:creationId xmlns:a16="http://schemas.microsoft.com/office/drawing/2014/main" id="{7FFAAA70-FDFD-599A-ECBC-A27C79D0B990}"/>
              </a:ext>
            </a:extLst>
          </p:cNvPr>
          <p:cNvSpPr txBox="1">
            <a:spLocks/>
          </p:cNvSpPr>
          <p:nvPr/>
        </p:nvSpPr>
        <p:spPr>
          <a:xfrm>
            <a:off x="1243944" y="4325156"/>
            <a:ext cx="10423444" cy="419491"/>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r>
              <a:rPr lang="es-ES" sz="1800" i="1" dirty="0">
                <a:solidFill>
                  <a:srgbClr val="C00000"/>
                </a:solidFill>
              </a:rPr>
              <a:t>- Residencia fiscal de ICEX -</a:t>
            </a:r>
          </a:p>
        </p:txBody>
      </p:sp>
      <p:sp>
        <p:nvSpPr>
          <p:cNvPr id="9" name="CuadroTexto 8">
            <a:extLst>
              <a:ext uri="{FF2B5EF4-FFF2-40B4-BE49-F238E27FC236}">
                <a16:creationId xmlns:a16="http://schemas.microsoft.com/office/drawing/2014/main" id="{7F2CB38D-3ADB-AF3B-4020-5EE3282D687F}"/>
              </a:ext>
            </a:extLst>
          </p:cNvPr>
          <p:cNvSpPr txBox="1"/>
          <p:nvPr/>
        </p:nvSpPr>
        <p:spPr>
          <a:xfrm>
            <a:off x="592774" y="4975415"/>
            <a:ext cx="10355282" cy="1077218"/>
          </a:xfrm>
          <a:prstGeom prst="rect">
            <a:avLst/>
          </a:prstGeom>
          <a:noFill/>
        </p:spPr>
        <p:txBody>
          <a:bodyPr wrap="square">
            <a:spAutoFit/>
          </a:bodyPr>
          <a:lstStyle/>
          <a:p>
            <a:pPr algn="just"/>
            <a:r>
              <a:rPr lang="es-ES" sz="1600" dirty="0">
                <a:latin typeface="HelveticaNeueLT Pro 45 Lt" panose="020B0403020202020204" pitchFamily="34" charset="0"/>
                <a:ea typeface="Calibri" panose="020F0502020204030204" pitchFamily="34" charset="0"/>
                <a:cs typeface="Times New Roman" panose="02020603050405020304" pitchFamily="18" charset="0"/>
              </a:rPr>
              <a:t>ICEX no está establecido en aquellos países en los que presta servicios a través de Oficinas Comerciales y solo está dado de alta en el IVA español, como la mayoría de sus proveedores en estas localizaciones </a:t>
            </a:r>
            <a:r>
              <a:rPr lang="es-ES" sz="1600" dirty="0">
                <a:latin typeface="HelveticaNeueLT Pro 45 Lt" panose="020B0403020202020204" pitchFamily="34" charset="0"/>
                <a:cs typeface="Times New Roman" panose="02020603050405020304" pitchFamily="18" charset="0"/>
              </a:rPr>
              <a:t>no están establecidas a efectos de IVA español, es habitual se realice la inversión de sujeto pasivo en las compras gestionadas desde las Oficinas Comerciales.</a:t>
            </a:r>
          </a:p>
        </p:txBody>
      </p:sp>
      <p:sp>
        <p:nvSpPr>
          <p:cNvPr id="3" name="Título 1">
            <a:extLst>
              <a:ext uri="{FF2B5EF4-FFF2-40B4-BE49-F238E27FC236}">
                <a16:creationId xmlns:a16="http://schemas.microsoft.com/office/drawing/2014/main" id="{4AEF1433-375F-5F53-C587-A841B39FD48D}"/>
              </a:ext>
            </a:extLst>
          </p:cNvPr>
          <p:cNvSpPr>
            <a:spLocks noGrp="1"/>
          </p:cNvSpPr>
          <p:nvPr>
            <p:ph type="title"/>
          </p:nvPr>
        </p:nvSpPr>
        <p:spPr>
          <a:xfrm>
            <a:off x="838200" y="365126"/>
            <a:ext cx="10515600" cy="573742"/>
          </a:xfrm>
        </p:spPr>
        <p:txBody>
          <a:bodyPr/>
          <a:lstStyle/>
          <a:p>
            <a:r>
              <a:rPr lang="es-ES" sz="2800" dirty="0">
                <a:solidFill>
                  <a:srgbClr val="C00000"/>
                </a:solidFill>
                <a:latin typeface="HelveticaNeueLT Std" panose="020B0604020202020204" pitchFamily="34" charset="0"/>
                <a:ea typeface="+mn-ea"/>
                <a:cs typeface="Arial" pitchFamily="34" charset="0"/>
              </a:rPr>
              <a:t>2. La inversión del sujeto pasivo</a:t>
            </a:r>
            <a:endParaRPr lang="es-ES" sz="1800" dirty="0">
              <a:solidFill>
                <a:srgbClr val="C00000"/>
              </a:solidFill>
              <a:latin typeface="HelveticaNeueLT Std" panose="020B0604020202020204" pitchFamily="34" charset="0"/>
              <a:ea typeface="+mn-ea"/>
              <a:cs typeface="Arial" pitchFamily="34" charset="0"/>
            </a:endParaRPr>
          </a:p>
        </p:txBody>
      </p:sp>
      <p:sp>
        <p:nvSpPr>
          <p:cNvPr id="2" name="CuadroTexto 1">
            <a:extLst>
              <a:ext uri="{FF2B5EF4-FFF2-40B4-BE49-F238E27FC236}">
                <a16:creationId xmlns:a16="http://schemas.microsoft.com/office/drawing/2014/main" id="{548839C6-1D7B-45DC-CABA-97B7E917D7AC}"/>
              </a:ext>
            </a:extLst>
          </p:cNvPr>
          <p:cNvSpPr txBox="1"/>
          <p:nvPr/>
        </p:nvSpPr>
        <p:spPr>
          <a:xfrm>
            <a:off x="0" y="6558930"/>
            <a:ext cx="444381" cy="369332"/>
          </a:xfrm>
          <a:prstGeom prst="rect">
            <a:avLst/>
          </a:prstGeom>
          <a:noFill/>
        </p:spPr>
        <p:txBody>
          <a:bodyPr wrap="square" rtlCol="0">
            <a:spAutoFit/>
          </a:bodyPr>
          <a:lstStyle/>
          <a:p>
            <a:r>
              <a:rPr lang="es-ES" dirty="0">
                <a:solidFill>
                  <a:schemeClr val="bg1"/>
                </a:solidFill>
              </a:rPr>
              <a:t>03</a:t>
            </a:r>
          </a:p>
        </p:txBody>
      </p:sp>
      <p:pic>
        <p:nvPicPr>
          <p:cNvPr id="8" name="Imagen 7" descr="Icono&#10;&#10;Descripción generada automáticamente">
            <a:extLst>
              <a:ext uri="{FF2B5EF4-FFF2-40B4-BE49-F238E27FC236}">
                <a16:creationId xmlns:a16="http://schemas.microsoft.com/office/drawing/2014/main" id="{1FD70964-E920-1152-7F27-BB86B1B1C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952505">
            <a:off x="296212" y="4065760"/>
            <a:ext cx="873138" cy="873138"/>
          </a:xfrm>
          <a:prstGeom prst="rect">
            <a:avLst/>
          </a:prstGeom>
        </p:spPr>
      </p:pic>
    </p:spTree>
    <p:extLst>
      <p:ext uri="{BB962C8B-B14F-4D97-AF65-F5344CB8AC3E}">
        <p14:creationId xmlns:p14="http://schemas.microsoft.com/office/powerpoint/2010/main" val="318311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3">
            <a:extLst>
              <a:ext uri="{FF2B5EF4-FFF2-40B4-BE49-F238E27FC236}">
                <a16:creationId xmlns:a16="http://schemas.microsoft.com/office/drawing/2014/main" id="{5A4E18AA-D087-C9DA-8950-CA3D76E3190C}"/>
              </a:ext>
            </a:extLst>
          </p:cNvPr>
          <p:cNvSpPr txBox="1">
            <a:spLocks/>
          </p:cNvSpPr>
          <p:nvPr/>
        </p:nvSpPr>
        <p:spPr>
          <a:xfrm>
            <a:off x="524612" y="4347918"/>
            <a:ext cx="10423444" cy="419491"/>
          </a:xfrm>
          <a:prstGeom prst="rect">
            <a:avLst/>
          </a:prstGeom>
        </p:spPr>
        <p:txBody>
          <a:bodyPr vert="horz" lIns="91440" tIns="45720" rIns="91440" bIns="45720" rtlCol="0" anchor="t">
            <a:noAutofit/>
          </a:bodyPr>
          <a:lstStyle>
            <a:defPPr>
              <a:defRPr lang="es-ES"/>
            </a:defPPr>
            <a:lvl1pPr>
              <a:spcBef>
                <a:spcPct val="0"/>
              </a:spcBef>
              <a:buNone/>
              <a:defRPr sz="3200">
                <a:solidFill>
                  <a:srgbClr val="DA291C"/>
                </a:solidFill>
                <a:latin typeface="HelveticaNeueLT Std" panose="020B0604020202020204" pitchFamily="34" charset="0"/>
                <a:cs typeface="Arial" pitchFamily="34" charset="0"/>
              </a:defRPr>
            </a:lvl1pPr>
          </a:lstStyle>
          <a:p>
            <a:endParaRPr lang="es-ES" sz="1800" dirty="0">
              <a:solidFill>
                <a:srgbClr val="C00000"/>
              </a:solidFill>
            </a:endParaRPr>
          </a:p>
        </p:txBody>
      </p:sp>
      <p:sp>
        <p:nvSpPr>
          <p:cNvPr id="3" name="Título 1">
            <a:extLst>
              <a:ext uri="{FF2B5EF4-FFF2-40B4-BE49-F238E27FC236}">
                <a16:creationId xmlns:a16="http://schemas.microsoft.com/office/drawing/2014/main" id="{4AEF1433-375F-5F53-C587-A841B39FD48D}"/>
              </a:ext>
            </a:extLst>
          </p:cNvPr>
          <p:cNvSpPr>
            <a:spLocks noGrp="1"/>
          </p:cNvSpPr>
          <p:nvPr>
            <p:ph type="title"/>
          </p:nvPr>
        </p:nvSpPr>
        <p:spPr>
          <a:xfrm>
            <a:off x="838200" y="365126"/>
            <a:ext cx="10515600" cy="573742"/>
          </a:xfrm>
        </p:spPr>
        <p:txBody>
          <a:bodyPr/>
          <a:lstStyle/>
          <a:p>
            <a:r>
              <a:rPr lang="es-ES" sz="2800" dirty="0">
                <a:solidFill>
                  <a:srgbClr val="C00000"/>
                </a:solidFill>
                <a:latin typeface="HelveticaNeueLT Std" panose="020B0604020202020204" pitchFamily="34" charset="0"/>
                <a:ea typeface="+mn-ea"/>
                <a:cs typeface="Arial" pitchFamily="34" charset="0"/>
              </a:rPr>
              <a:t>3. El Suministro Inmediato de Información (SII)</a:t>
            </a:r>
            <a:endParaRPr lang="es-ES" sz="1800" dirty="0">
              <a:solidFill>
                <a:srgbClr val="C00000"/>
              </a:solidFill>
              <a:latin typeface="HelveticaNeueLT Std" panose="020B0604020202020204" pitchFamily="34" charset="0"/>
              <a:ea typeface="+mn-ea"/>
              <a:cs typeface="Arial" pitchFamily="34" charset="0"/>
            </a:endParaRPr>
          </a:p>
        </p:txBody>
      </p:sp>
      <p:sp>
        <p:nvSpPr>
          <p:cNvPr id="2" name="CuadroTexto 1">
            <a:extLst>
              <a:ext uri="{FF2B5EF4-FFF2-40B4-BE49-F238E27FC236}">
                <a16:creationId xmlns:a16="http://schemas.microsoft.com/office/drawing/2014/main" id="{59110D2E-0058-B0DF-07A3-89E29C1C52DC}"/>
              </a:ext>
            </a:extLst>
          </p:cNvPr>
          <p:cNvSpPr txBox="1"/>
          <p:nvPr/>
        </p:nvSpPr>
        <p:spPr>
          <a:xfrm>
            <a:off x="524612" y="938868"/>
            <a:ext cx="10793833" cy="5755422"/>
          </a:xfrm>
          <a:prstGeom prst="rect">
            <a:avLst/>
          </a:prstGeom>
          <a:noFill/>
        </p:spPr>
        <p:txBody>
          <a:bodyPr wrap="square">
            <a:spAutoFit/>
          </a:bodyPr>
          <a:lstStyle/>
          <a:p>
            <a:pPr algn="just"/>
            <a:r>
              <a:rPr lang="es-ES" sz="1600" dirty="0">
                <a:latin typeface="HelveticaNeueLT Pro 45 Lt" panose="020B0403020202020204" pitchFamily="34" charset="0"/>
                <a:cs typeface="Times New Roman" panose="02020603050405020304" pitchFamily="18" charset="0"/>
              </a:rPr>
              <a:t>El Suministro Inmediato de Información (SII) es un sistema de tramitación del IVA, desarrollado por la Agencia Tributaria (AEAT), para la gestión electrónica de los libros registro del Impuesto sobre el Valor Añadido.</a:t>
            </a:r>
          </a:p>
          <a:p>
            <a:pPr algn="just"/>
            <a:endParaRPr lang="es-ES" sz="1600" dirty="0">
              <a:latin typeface="HelveticaNeueLT Pro 45 Lt" panose="020B0403020202020204" pitchFamily="34" charset="0"/>
              <a:cs typeface="Times New Roman" panose="02020603050405020304" pitchFamily="18" charset="0"/>
            </a:endParaRPr>
          </a:p>
          <a:p>
            <a:pPr algn="just"/>
            <a:r>
              <a:rPr lang="es-ES" sz="1600" dirty="0">
                <a:latin typeface="HelveticaNeueLT Pro 45 Lt" panose="020B0403020202020204" pitchFamily="34" charset="0"/>
                <a:cs typeface="Times New Roman" panose="02020603050405020304" pitchFamily="18" charset="0"/>
              </a:rPr>
              <a:t>Con carácter general los Libros registro del IVA son los siguientes:</a:t>
            </a:r>
          </a:p>
          <a:p>
            <a:pPr algn="just"/>
            <a:endParaRPr lang="es-ES" sz="1600" dirty="0">
              <a:latin typeface="HelveticaNeueLT Pro 45 Lt" panose="020B0403020202020204" pitchFamily="34" charset="0"/>
              <a:cs typeface="Times New Roman" panose="02020603050405020304" pitchFamily="18" charset="0"/>
            </a:endParaRPr>
          </a:p>
          <a:p>
            <a:pPr marL="285750" indent="-285750" algn="just">
              <a:buFont typeface="Arial" panose="020B0604020202020204" pitchFamily="34" charset="0"/>
              <a:buChar char="•"/>
            </a:pPr>
            <a:r>
              <a:rPr lang="es-ES" sz="1600" dirty="0">
                <a:latin typeface="HelveticaNeueLT Pro 45 Lt" panose="020B0403020202020204" pitchFamily="34" charset="0"/>
                <a:cs typeface="Times New Roman" panose="02020603050405020304" pitchFamily="18" charset="0"/>
              </a:rPr>
              <a:t>Libro registro de facturas expedidas.</a:t>
            </a:r>
          </a:p>
          <a:p>
            <a:pPr marL="285750" indent="-285750" algn="just">
              <a:buFont typeface="Arial" panose="020B0604020202020204" pitchFamily="34" charset="0"/>
              <a:buChar char="•"/>
            </a:pPr>
            <a:r>
              <a:rPr lang="es-ES" sz="1600" dirty="0">
                <a:latin typeface="HelveticaNeueLT Pro 45 Lt" panose="020B0403020202020204" pitchFamily="34" charset="0"/>
                <a:cs typeface="Times New Roman" panose="02020603050405020304" pitchFamily="18" charset="0"/>
              </a:rPr>
              <a:t>Libro registro de facturas recibidas.</a:t>
            </a:r>
          </a:p>
          <a:p>
            <a:pPr marL="285750" indent="-285750" algn="just">
              <a:buFont typeface="Arial" panose="020B0604020202020204" pitchFamily="34" charset="0"/>
              <a:buChar char="•"/>
            </a:pPr>
            <a:r>
              <a:rPr lang="es-ES" sz="1600" dirty="0">
                <a:latin typeface="HelveticaNeueLT Pro 45 Lt" panose="020B0403020202020204" pitchFamily="34" charset="0"/>
                <a:cs typeface="Times New Roman" panose="02020603050405020304" pitchFamily="18" charset="0"/>
              </a:rPr>
              <a:t>Libro registro de bienes de inversión.</a:t>
            </a:r>
          </a:p>
          <a:p>
            <a:pPr marL="285750" indent="-285750" algn="just">
              <a:buFont typeface="Arial" panose="020B0604020202020204" pitchFamily="34" charset="0"/>
              <a:buChar char="•"/>
            </a:pPr>
            <a:r>
              <a:rPr lang="es-ES" sz="1600" dirty="0">
                <a:latin typeface="HelveticaNeueLT Pro 45 Lt" panose="020B0403020202020204" pitchFamily="34" charset="0"/>
                <a:cs typeface="Times New Roman" panose="02020603050405020304" pitchFamily="18" charset="0"/>
              </a:rPr>
              <a:t>Libro registro de determinadas operaciones intracomunitarias.</a:t>
            </a:r>
          </a:p>
          <a:p>
            <a:pPr algn="just"/>
            <a:endParaRPr lang="es-ES" sz="1600" dirty="0">
              <a:latin typeface="HelveticaNeueLT Pro 45 Lt" panose="020B0403020202020204" pitchFamily="34" charset="0"/>
              <a:cs typeface="Times New Roman" panose="02020603050405020304" pitchFamily="18" charset="0"/>
            </a:endParaRPr>
          </a:p>
          <a:p>
            <a:pPr algn="just"/>
            <a:r>
              <a:rPr lang="es-ES" sz="1600" dirty="0">
                <a:latin typeface="HelveticaNeueLT Pro 45 Lt" panose="020B0403020202020204" pitchFamily="34" charset="0"/>
                <a:cs typeface="Times New Roman" panose="02020603050405020304" pitchFamily="18" charset="0"/>
              </a:rPr>
              <a:t>Este nuevo sistema obliga a suministrar la información relativa a los libros registro a través de la Sede Electrónica de la Agencia Tributaria en un plazo máximo de cuatro días laborables desde su expedición (facturas de venta) o su registro contable (facturas de compra).</a:t>
            </a:r>
          </a:p>
          <a:p>
            <a:pPr algn="just"/>
            <a:endParaRPr lang="es-ES" sz="1600" dirty="0">
              <a:latin typeface="HelveticaNeueLT Pro 45 Lt" panose="020B0403020202020204" pitchFamily="34" charset="0"/>
              <a:cs typeface="Times New Roman" panose="02020603050405020304" pitchFamily="18" charset="0"/>
            </a:endParaRPr>
          </a:p>
          <a:p>
            <a:pPr algn="just"/>
            <a:endParaRPr lang="es-ES" sz="1600" dirty="0">
              <a:latin typeface="HelveticaNeueLT Pro 45 Lt" panose="020B0403020202020204" pitchFamily="34" charset="0"/>
              <a:cs typeface="Times New Roman" panose="02020603050405020304" pitchFamily="18" charset="0"/>
            </a:endParaRPr>
          </a:p>
          <a:p>
            <a:pPr algn="just"/>
            <a:endParaRPr lang="es-ES" sz="1600" dirty="0">
              <a:latin typeface="HelveticaNeueLT Pro 45 Lt" panose="020B0403020202020204" pitchFamily="34" charset="0"/>
              <a:cs typeface="Times New Roman" panose="02020603050405020304" pitchFamily="18" charset="0"/>
            </a:endParaRPr>
          </a:p>
          <a:p>
            <a:pPr algn="just"/>
            <a:endParaRPr lang="es-ES" sz="1600" dirty="0">
              <a:latin typeface="HelveticaNeueLT Pro 45 Lt" panose="020B0403020202020204" pitchFamily="34" charset="0"/>
              <a:cs typeface="Times New Roman" panose="02020603050405020304" pitchFamily="18" charset="0"/>
            </a:endParaRPr>
          </a:p>
          <a:p>
            <a:pPr algn="just"/>
            <a:endParaRPr lang="es-ES" sz="1600" dirty="0">
              <a:latin typeface="HelveticaNeueLT Pro 45 Lt" panose="020B0403020202020204" pitchFamily="34" charset="0"/>
              <a:cs typeface="Times New Roman" panose="02020603050405020304" pitchFamily="18" charset="0"/>
            </a:endParaRPr>
          </a:p>
          <a:p>
            <a:pPr algn="just"/>
            <a:endParaRPr lang="es-ES" sz="1600" dirty="0">
              <a:latin typeface="HelveticaNeueLT Pro 45 Lt" panose="020B0403020202020204" pitchFamily="34" charset="0"/>
              <a:cs typeface="Times New Roman" panose="02020603050405020304" pitchFamily="18" charset="0"/>
            </a:endParaRPr>
          </a:p>
          <a:p>
            <a:pPr algn="just"/>
            <a:endParaRPr lang="es-ES" sz="1600" dirty="0">
              <a:latin typeface="HelveticaNeueLT Pro 45 Lt" panose="020B0403020202020204" pitchFamily="34" charset="0"/>
              <a:cs typeface="Times New Roman" panose="02020603050405020304" pitchFamily="18" charset="0"/>
            </a:endParaRPr>
          </a:p>
          <a:p>
            <a:pPr algn="just"/>
            <a:endParaRPr lang="es-ES" sz="1600" dirty="0">
              <a:latin typeface="HelveticaNeueLT Pro 45 Lt" panose="020B0403020202020204" pitchFamily="34" charset="0"/>
              <a:cs typeface="Times New Roman" panose="02020603050405020304" pitchFamily="18" charset="0"/>
            </a:endParaRPr>
          </a:p>
          <a:p>
            <a:pPr algn="just"/>
            <a:endParaRPr lang="es-ES" sz="1600" dirty="0">
              <a:latin typeface="HelveticaNeueLT Pro 45 Lt" panose="020B0403020202020204" pitchFamily="34" charset="0"/>
              <a:cs typeface="Times New Roman" panose="02020603050405020304" pitchFamily="18" charset="0"/>
            </a:endParaRPr>
          </a:p>
          <a:p>
            <a:pPr algn="just"/>
            <a:endParaRPr lang="es-ES" sz="1600" dirty="0">
              <a:latin typeface="HelveticaNeueLT Pro 45 Lt" panose="020B0403020202020204" pitchFamily="34" charset="0"/>
              <a:cs typeface="Times New Roman" panose="02020603050405020304" pitchFamily="18" charset="0"/>
            </a:endParaRPr>
          </a:p>
        </p:txBody>
      </p:sp>
      <p:graphicFrame>
        <p:nvGraphicFramePr>
          <p:cNvPr id="18" name="Diagrama 17">
            <a:extLst>
              <a:ext uri="{FF2B5EF4-FFF2-40B4-BE49-F238E27FC236}">
                <a16:creationId xmlns:a16="http://schemas.microsoft.com/office/drawing/2014/main" id="{6A2DFBFE-6C3F-7456-F7E1-A2E2BF5DC17C}"/>
              </a:ext>
            </a:extLst>
          </p:cNvPr>
          <p:cNvGraphicFramePr/>
          <p:nvPr>
            <p:extLst>
              <p:ext uri="{D42A27DB-BD31-4B8C-83A1-F6EECF244321}">
                <p14:modId xmlns:p14="http://schemas.microsoft.com/office/powerpoint/2010/main" val="2075058392"/>
              </p:ext>
            </p:extLst>
          </p:nvPr>
        </p:nvGraphicFramePr>
        <p:xfrm>
          <a:off x="1785823" y="3853230"/>
          <a:ext cx="8128000" cy="2627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Imagen 14">
            <a:extLst>
              <a:ext uri="{FF2B5EF4-FFF2-40B4-BE49-F238E27FC236}">
                <a16:creationId xmlns:a16="http://schemas.microsoft.com/office/drawing/2014/main" id="{59FE8AB2-7EEB-BA1E-1CBA-93A1DA4A9AC3}"/>
              </a:ext>
            </a:extLst>
          </p:cNvPr>
          <p:cNvPicPr>
            <a:picLocks noChangeAspect="1"/>
          </p:cNvPicPr>
          <p:nvPr/>
        </p:nvPicPr>
        <p:blipFill>
          <a:blip r:embed="rId7"/>
          <a:stretch>
            <a:fillRect/>
          </a:stretch>
        </p:blipFill>
        <p:spPr>
          <a:xfrm>
            <a:off x="3083349" y="4534962"/>
            <a:ext cx="668255" cy="673559"/>
          </a:xfrm>
          <a:prstGeom prst="rect">
            <a:avLst/>
          </a:prstGeom>
        </p:spPr>
      </p:pic>
      <p:pic>
        <p:nvPicPr>
          <p:cNvPr id="17" name="Imagen 16">
            <a:extLst>
              <a:ext uri="{FF2B5EF4-FFF2-40B4-BE49-F238E27FC236}">
                <a16:creationId xmlns:a16="http://schemas.microsoft.com/office/drawing/2014/main" id="{1057C683-7870-6850-25D5-70F43C339283}"/>
              </a:ext>
            </a:extLst>
          </p:cNvPr>
          <p:cNvPicPr>
            <a:picLocks noChangeAspect="1"/>
          </p:cNvPicPr>
          <p:nvPr/>
        </p:nvPicPr>
        <p:blipFill>
          <a:blip r:embed="rId8"/>
          <a:stretch>
            <a:fillRect/>
          </a:stretch>
        </p:blipFill>
        <p:spPr>
          <a:xfrm>
            <a:off x="5789411" y="4607441"/>
            <a:ext cx="695535" cy="601080"/>
          </a:xfrm>
          <a:prstGeom prst="rect">
            <a:avLst/>
          </a:prstGeom>
        </p:spPr>
      </p:pic>
      <p:pic>
        <p:nvPicPr>
          <p:cNvPr id="8" name="Imagen 7">
            <a:extLst>
              <a:ext uri="{FF2B5EF4-FFF2-40B4-BE49-F238E27FC236}">
                <a16:creationId xmlns:a16="http://schemas.microsoft.com/office/drawing/2014/main" id="{54D3E3F6-372E-E426-066A-CD5E4471E0E0}"/>
              </a:ext>
            </a:extLst>
          </p:cNvPr>
          <p:cNvPicPr>
            <a:picLocks noChangeAspect="1"/>
          </p:cNvPicPr>
          <p:nvPr/>
        </p:nvPicPr>
        <p:blipFill>
          <a:blip r:embed="rId9"/>
          <a:stretch>
            <a:fillRect/>
          </a:stretch>
        </p:blipFill>
        <p:spPr>
          <a:xfrm>
            <a:off x="8522753" y="4555732"/>
            <a:ext cx="643236" cy="704497"/>
          </a:xfrm>
          <a:prstGeom prst="rect">
            <a:avLst/>
          </a:prstGeom>
        </p:spPr>
      </p:pic>
      <p:pic>
        <p:nvPicPr>
          <p:cNvPr id="20" name="Imagen 19">
            <a:extLst>
              <a:ext uri="{FF2B5EF4-FFF2-40B4-BE49-F238E27FC236}">
                <a16:creationId xmlns:a16="http://schemas.microsoft.com/office/drawing/2014/main" id="{7E561DF4-B0DB-6311-D8D1-DCB6BA2C5C1D}"/>
              </a:ext>
            </a:extLst>
          </p:cNvPr>
          <p:cNvPicPr>
            <a:picLocks noChangeAspect="1"/>
          </p:cNvPicPr>
          <p:nvPr/>
        </p:nvPicPr>
        <p:blipFill>
          <a:blip r:embed="rId10"/>
          <a:stretch>
            <a:fillRect/>
          </a:stretch>
        </p:blipFill>
        <p:spPr>
          <a:xfrm>
            <a:off x="9948298" y="4641685"/>
            <a:ext cx="786167" cy="966053"/>
          </a:xfrm>
          <a:prstGeom prst="rect">
            <a:avLst/>
          </a:prstGeom>
        </p:spPr>
      </p:pic>
      <p:sp>
        <p:nvSpPr>
          <p:cNvPr id="21" name="CuadroTexto 20">
            <a:extLst>
              <a:ext uri="{FF2B5EF4-FFF2-40B4-BE49-F238E27FC236}">
                <a16:creationId xmlns:a16="http://schemas.microsoft.com/office/drawing/2014/main" id="{C94B7950-E84F-CD01-058C-B46F13F63954}"/>
              </a:ext>
            </a:extLst>
          </p:cNvPr>
          <p:cNvSpPr txBox="1"/>
          <p:nvPr/>
        </p:nvSpPr>
        <p:spPr>
          <a:xfrm>
            <a:off x="0" y="6558930"/>
            <a:ext cx="444381" cy="369332"/>
          </a:xfrm>
          <a:prstGeom prst="rect">
            <a:avLst/>
          </a:prstGeom>
          <a:noFill/>
        </p:spPr>
        <p:txBody>
          <a:bodyPr wrap="square" rtlCol="0">
            <a:spAutoFit/>
          </a:bodyPr>
          <a:lstStyle/>
          <a:p>
            <a:r>
              <a:rPr lang="es-ES" dirty="0">
                <a:solidFill>
                  <a:schemeClr val="bg1"/>
                </a:solidFill>
              </a:rPr>
              <a:t>04</a:t>
            </a:r>
          </a:p>
        </p:txBody>
      </p:sp>
    </p:spTree>
    <p:extLst>
      <p:ext uri="{BB962C8B-B14F-4D97-AF65-F5344CB8AC3E}">
        <p14:creationId xmlns:p14="http://schemas.microsoft.com/office/powerpoint/2010/main" val="4128155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35A31004-217D-074E-FBA4-3F7BF212E9EE}"/>
              </a:ext>
            </a:extLst>
          </p:cNvPr>
          <p:cNvSpPr txBox="1"/>
          <p:nvPr/>
        </p:nvSpPr>
        <p:spPr>
          <a:xfrm>
            <a:off x="606753" y="776967"/>
            <a:ext cx="10297682" cy="1815882"/>
          </a:xfrm>
          <a:prstGeom prst="rect">
            <a:avLst/>
          </a:prstGeom>
          <a:noFill/>
        </p:spPr>
        <p:txBody>
          <a:bodyPr wrap="square">
            <a:spAutoFit/>
          </a:bodyPr>
          <a:lstStyle/>
          <a:p>
            <a:pPr algn="just"/>
            <a:r>
              <a:rPr lang="es-ES" sz="1600" dirty="0">
                <a:latin typeface="HelveticaNeueLT Pro 45 Lt" panose="020B0403020202020204" pitchFamily="34" charset="0"/>
                <a:cs typeface="Times New Roman" panose="02020603050405020304" pitchFamily="18" charset="0"/>
              </a:rPr>
              <a:t>Esta información se codifica en SAP a través de lo que denominamos “indicadores”, los cuales definen cada uno de los distintos tipos de operaciones que se pueden dar.</a:t>
            </a:r>
          </a:p>
          <a:p>
            <a:pPr algn="just"/>
            <a:endParaRPr lang="es-ES" sz="1600" dirty="0">
              <a:latin typeface="HelveticaNeueLT Pro 45 Lt" panose="020B0403020202020204" pitchFamily="34" charset="0"/>
              <a:cs typeface="Times New Roman" panose="02020603050405020304" pitchFamily="18" charset="0"/>
            </a:endParaRPr>
          </a:p>
          <a:p>
            <a:pPr algn="just"/>
            <a:r>
              <a:rPr lang="es-ES" sz="1600" dirty="0">
                <a:latin typeface="HelveticaNeueLT Pro 45 Lt" panose="020B0403020202020204" pitchFamily="34" charset="0"/>
                <a:cs typeface="Times New Roman" panose="02020603050405020304" pitchFamily="18" charset="0"/>
              </a:rPr>
              <a:t>Cada vez que la oficina contabiliza una operación debe señalar qué tipo de IVA le es de aplicación, seleccionando el indicador correspondiente.</a:t>
            </a:r>
          </a:p>
          <a:p>
            <a:pPr algn="just"/>
            <a:endParaRPr lang="es-ES" sz="1600" dirty="0">
              <a:latin typeface="HelveticaNeueLT Pro 45 Lt" panose="020B0403020202020204" pitchFamily="34" charset="0"/>
              <a:cs typeface="Times New Roman" panose="02020603050405020304" pitchFamily="18" charset="0"/>
            </a:endParaRPr>
          </a:p>
          <a:p>
            <a:pPr algn="just"/>
            <a:endParaRPr lang="es-ES" sz="1600" dirty="0">
              <a:latin typeface="HelveticaNeueLT Pro 45 Lt" panose="020B0403020202020204" pitchFamily="34" charset="0"/>
              <a:cs typeface="Times New Roman" panose="02020603050405020304" pitchFamily="18" charset="0"/>
            </a:endParaRPr>
          </a:p>
        </p:txBody>
      </p:sp>
      <p:sp>
        <p:nvSpPr>
          <p:cNvPr id="8" name="Título 1">
            <a:extLst>
              <a:ext uri="{FF2B5EF4-FFF2-40B4-BE49-F238E27FC236}">
                <a16:creationId xmlns:a16="http://schemas.microsoft.com/office/drawing/2014/main" id="{8F0F8FB8-D38E-56E3-2795-5976A7FA3AC9}"/>
              </a:ext>
            </a:extLst>
          </p:cNvPr>
          <p:cNvSpPr>
            <a:spLocks noGrp="1"/>
          </p:cNvSpPr>
          <p:nvPr>
            <p:ph type="title"/>
          </p:nvPr>
        </p:nvSpPr>
        <p:spPr>
          <a:xfrm>
            <a:off x="838200" y="365126"/>
            <a:ext cx="10515600" cy="573742"/>
          </a:xfrm>
        </p:spPr>
        <p:txBody>
          <a:bodyPr/>
          <a:lstStyle/>
          <a:p>
            <a:r>
              <a:rPr lang="es-ES" sz="2800" dirty="0">
                <a:solidFill>
                  <a:srgbClr val="C00000"/>
                </a:solidFill>
                <a:latin typeface="HelveticaNeueLT Std" panose="020B0604020202020204" pitchFamily="34" charset="0"/>
                <a:ea typeface="+mn-ea"/>
                <a:cs typeface="Arial" pitchFamily="34" charset="0"/>
              </a:rPr>
              <a:t>3. El Suministro Inmediato de Información (SII)</a:t>
            </a:r>
            <a:endParaRPr lang="es-ES" sz="1800" dirty="0">
              <a:solidFill>
                <a:srgbClr val="C00000"/>
              </a:solidFill>
              <a:latin typeface="HelveticaNeueLT Std" panose="020B0604020202020204" pitchFamily="34" charset="0"/>
              <a:ea typeface="+mn-ea"/>
              <a:cs typeface="Arial" pitchFamily="34" charset="0"/>
            </a:endParaRPr>
          </a:p>
        </p:txBody>
      </p:sp>
      <p:sp>
        <p:nvSpPr>
          <p:cNvPr id="10" name="CuadroTexto 9">
            <a:extLst>
              <a:ext uri="{FF2B5EF4-FFF2-40B4-BE49-F238E27FC236}">
                <a16:creationId xmlns:a16="http://schemas.microsoft.com/office/drawing/2014/main" id="{2AED0D20-AA71-5A25-8C78-CB2E91FDF6C2}"/>
              </a:ext>
            </a:extLst>
          </p:cNvPr>
          <p:cNvSpPr txBox="1"/>
          <p:nvPr/>
        </p:nvSpPr>
        <p:spPr>
          <a:xfrm>
            <a:off x="606753" y="2156309"/>
            <a:ext cx="10870951" cy="338554"/>
          </a:xfrm>
          <a:prstGeom prst="rect">
            <a:avLst/>
          </a:prstGeom>
          <a:noFill/>
        </p:spPr>
        <p:txBody>
          <a:bodyPr wrap="square">
            <a:spAutoFit/>
          </a:bodyPr>
          <a:lstStyle/>
          <a:p>
            <a:r>
              <a:rPr lang="es-ES" sz="1600" dirty="0">
                <a:latin typeface="HelveticaNeueLT Pro 45 Lt" panose="020B0403020202020204" pitchFamily="34" charset="0"/>
                <a:cs typeface="Times New Roman" panose="02020603050405020304" pitchFamily="18" charset="0"/>
              </a:rPr>
              <a:t>Con carácter general, existen tres grandes grupos de indicadores:</a:t>
            </a:r>
          </a:p>
        </p:txBody>
      </p:sp>
      <p:sp>
        <p:nvSpPr>
          <p:cNvPr id="19" name="CuadroTexto 18">
            <a:extLst>
              <a:ext uri="{FF2B5EF4-FFF2-40B4-BE49-F238E27FC236}">
                <a16:creationId xmlns:a16="http://schemas.microsoft.com/office/drawing/2014/main" id="{1C1AB06B-0A4D-ED29-9BDA-B8AFF8A69D8D}"/>
              </a:ext>
            </a:extLst>
          </p:cNvPr>
          <p:cNvSpPr txBox="1"/>
          <p:nvPr/>
        </p:nvSpPr>
        <p:spPr>
          <a:xfrm>
            <a:off x="0" y="6558930"/>
            <a:ext cx="444381" cy="369332"/>
          </a:xfrm>
          <a:prstGeom prst="rect">
            <a:avLst/>
          </a:prstGeom>
          <a:noFill/>
        </p:spPr>
        <p:txBody>
          <a:bodyPr wrap="square" rtlCol="0">
            <a:spAutoFit/>
          </a:bodyPr>
          <a:lstStyle/>
          <a:p>
            <a:r>
              <a:rPr lang="es-ES" dirty="0">
                <a:solidFill>
                  <a:schemeClr val="bg1"/>
                </a:solidFill>
              </a:rPr>
              <a:t>05</a:t>
            </a:r>
          </a:p>
        </p:txBody>
      </p:sp>
      <p:pic>
        <p:nvPicPr>
          <p:cNvPr id="21" name="Imagen 20">
            <a:extLst>
              <a:ext uri="{FF2B5EF4-FFF2-40B4-BE49-F238E27FC236}">
                <a16:creationId xmlns:a16="http://schemas.microsoft.com/office/drawing/2014/main" id="{888FDBF1-B062-7E1F-AB97-1ACF7E212398}"/>
              </a:ext>
            </a:extLst>
          </p:cNvPr>
          <p:cNvPicPr>
            <a:picLocks noChangeAspect="1"/>
          </p:cNvPicPr>
          <p:nvPr/>
        </p:nvPicPr>
        <p:blipFill>
          <a:blip r:embed="rId2"/>
          <a:stretch>
            <a:fillRect/>
          </a:stretch>
        </p:blipFill>
        <p:spPr>
          <a:xfrm>
            <a:off x="1403256" y="2463180"/>
            <a:ext cx="2562225" cy="4095750"/>
          </a:xfrm>
          <a:prstGeom prst="rect">
            <a:avLst/>
          </a:prstGeom>
        </p:spPr>
      </p:pic>
      <p:pic>
        <p:nvPicPr>
          <p:cNvPr id="23" name="Imagen 22">
            <a:extLst>
              <a:ext uri="{FF2B5EF4-FFF2-40B4-BE49-F238E27FC236}">
                <a16:creationId xmlns:a16="http://schemas.microsoft.com/office/drawing/2014/main" id="{B9153426-0ACB-099F-D5C0-B258AF2D03B3}"/>
              </a:ext>
            </a:extLst>
          </p:cNvPr>
          <p:cNvPicPr>
            <a:picLocks noChangeAspect="1"/>
          </p:cNvPicPr>
          <p:nvPr/>
        </p:nvPicPr>
        <p:blipFill>
          <a:blip r:embed="rId3"/>
          <a:stretch>
            <a:fillRect/>
          </a:stretch>
        </p:blipFill>
        <p:spPr>
          <a:xfrm>
            <a:off x="4262718" y="2558430"/>
            <a:ext cx="2590800" cy="4000500"/>
          </a:xfrm>
          <a:prstGeom prst="rect">
            <a:avLst/>
          </a:prstGeom>
        </p:spPr>
      </p:pic>
      <p:pic>
        <p:nvPicPr>
          <p:cNvPr id="25" name="Imagen 24">
            <a:extLst>
              <a:ext uri="{FF2B5EF4-FFF2-40B4-BE49-F238E27FC236}">
                <a16:creationId xmlns:a16="http://schemas.microsoft.com/office/drawing/2014/main" id="{F605B36D-A7DB-0587-AC4F-FD831379580E}"/>
              </a:ext>
            </a:extLst>
          </p:cNvPr>
          <p:cNvPicPr>
            <a:picLocks noChangeAspect="1"/>
          </p:cNvPicPr>
          <p:nvPr/>
        </p:nvPicPr>
        <p:blipFill>
          <a:blip r:embed="rId4"/>
          <a:stretch>
            <a:fillRect/>
          </a:stretch>
        </p:blipFill>
        <p:spPr>
          <a:xfrm>
            <a:off x="7150755" y="2463180"/>
            <a:ext cx="2552700" cy="4057650"/>
          </a:xfrm>
          <a:prstGeom prst="rect">
            <a:avLst/>
          </a:prstGeom>
        </p:spPr>
      </p:pic>
    </p:spTree>
    <p:extLst>
      <p:ext uri="{BB962C8B-B14F-4D97-AF65-F5344CB8AC3E}">
        <p14:creationId xmlns:p14="http://schemas.microsoft.com/office/powerpoint/2010/main" val="81865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3FDAF7D2-A326-A959-0740-E027FC0225D1}"/>
              </a:ext>
            </a:extLst>
          </p:cNvPr>
          <p:cNvSpPr txBox="1"/>
          <p:nvPr/>
        </p:nvSpPr>
        <p:spPr>
          <a:xfrm>
            <a:off x="388287" y="1068648"/>
            <a:ext cx="8436223" cy="2062103"/>
          </a:xfrm>
          <a:prstGeom prst="rect">
            <a:avLst/>
          </a:prstGeom>
          <a:noFill/>
        </p:spPr>
        <p:txBody>
          <a:bodyPr wrap="square">
            <a:spAutoFit/>
          </a:bodyPr>
          <a:lstStyle/>
          <a:p>
            <a:pPr algn="just"/>
            <a:r>
              <a:rPr lang="es-ES" sz="1600" dirty="0">
                <a:latin typeface="HelveticaNeueLT Pro 45 Lt" panose="020B0403020202020204" pitchFamily="34" charset="0"/>
                <a:cs typeface="Times New Roman" panose="02020603050405020304" pitchFamily="18" charset="0"/>
              </a:rPr>
              <a:t>Como hemos visto, ICEX es una única persona jurídica con domicilio en España, por ello es muy importante que las facturas sean expedidas a nombre de ICEX ESPAÑA EXPORTACIÓN E INVERSIONES, E.P.E. o, en su defecto, ICEX – Oficina Económica y Comercial, consignando siempre que sea posible el NIF (Q2891001F).</a:t>
            </a:r>
          </a:p>
          <a:p>
            <a:pPr algn="just"/>
            <a:endParaRPr lang="es-ES" sz="1600" dirty="0">
              <a:latin typeface="HelveticaNeueLT Pro 45 Lt" panose="020B0403020202020204" pitchFamily="34" charset="0"/>
              <a:cs typeface="Times New Roman" panose="02020603050405020304" pitchFamily="18" charset="0"/>
            </a:endParaRPr>
          </a:p>
          <a:p>
            <a:pPr algn="just"/>
            <a:r>
              <a:rPr lang="es-ES" sz="1600" dirty="0">
                <a:latin typeface="HelveticaNeueLT Pro 45 Lt" panose="020B0403020202020204" pitchFamily="34" charset="0"/>
                <a:cs typeface="Times New Roman" panose="02020603050405020304" pitchFamily="18" charset="0"/>
              </a:rPr>
              <a:t>La dirección fiscal de ICEX es Paseo de la Castellana 278, 28046 Madrid (España), pudiéndose </a:t>
            </a:r>
            <a:r>
              <a:rPr lang="es-ES" sz="1600" b="1" dirty="0">
                <a:latin typeface="HelveticaNeueLT Pro 45 Lt" panose="020B0403020202020204" pitchFamily="34" charset="0"/>
                <a:cs typeface="Times New Roman" panose="02020603050405020304" pitchFamily="18" charset="0"/>
              </a:rPr>
              <a:t>excepcionalmente</a:t>
            </a:r>
            <a:r>
              <a:rPr lang="es-ES" sz="1600" dirty="0">
                <a:latin typeface="HelveticaNeueLT Pro 45 Lt" panose="020B0403020202020204" pitchFamily="34" charset="0"/>
                <a:cs typeface="Times New Roman" panose="02020603050405020304" pitchFamily="18" charset="0"/>
              </a:rPr>
              <a:t> consignar la dirección de la Oficina.</a:t>
            </a:r>
          </a:p>
          <a:p>
            <a:pPr algn="just"/>
            <a:endParaRPr lang="es-ES" sz="1600" dirty="0">
              <a:latin typeface="HelveticaNeueLT Pro 45 Lt" panose="020B040302020202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AFFCCFF2-C647-9ABA-75EB-6ED7BB1DE720}"/>
              </a:ext>
            </a:extLst>
          </p:cNvPr>
          <p:cNvPicPr>
            <a:picLocks noChangeAspect="1"/>
          </p:cNvPicPr>
          <p:nvPr/>
        </p:nvPicPr>
        <p:blipFill>
          <a:blip r:embed="rId2">
            <a:alphaModFix amt="40000"/>
          </a:blip>
          <a:stretch>
            <a:fillRect/>
          </a:stretch>
        </p:blipFill>
        <p:spPr>
          <a:xfrm>
            <a:off x="9136154" y="780803"/>
            <a:ext cx="2421033" cy="2438451"/>
          </a:xfrm>
          <a:prstGeom prst="rect">
            <a:avLst/>
          </a:prstGeom>
        </p:spPr>
      </p:pic>
      <p:sp>
        <p:nvSpPr>
          <p:cNvPr id="3" name="Título 1">
            <a:extLst>
              <a:ext uri="{FF2B5EF4-FFF2-40B4-BE49-F238E27FC236}">
                <a16:creationId xmlns:a16="http://schemas.microsoft.com/office/drawing/2014/main" id="{E838A690-4807-00B0-1C8A-C8678273AE42}"/>
              </a:ext>
            </a:extLst>
          </p:cNvPr>
          <p:cNvSpPr>
            <a:spLocks noGrp="1"/>
          </p:cNvSpPr>
          <p:nvPr>
            <p:ph type="title"/>
          </p:nvPr>
        </p:nvSpPr>
        <p:spPr>
          <a:xfrm>
            <a:off x="838200" y="365126"/>
            <a:ext cx="10515600" cy="573742"/>
          </a:xfrm>
        </p:spPr>
        <p:txBody>
          <a:bodyPr/>
          <a:lstStyle/>
          <a:p>
            <a:r>
              <a:rPr lang="es-ES" sz="2800" dirty="0">
                <a:solidFill>
                  <a:srgbClr val="C00000"/>
                </a:solidFill>
                <a:latin typeface="HelveticaNeueLT Std" panose="020B0604020202020204" pitchFamily="34" charset="0"/>
                <a:ea typeface="+mn-ea"/>
                <a:cs typeface="Arial" pitchFamily="34" charset="0"/>
              </a:rPr>
              <a:t>4. Requisitos de las facturas</a:t>
            </a:r>
            <a:endParaRPr lang="es-ES" sz="1800" dirty="0">
              <a:solidFill>
                <a:srgbClr val="C00000"/>
              </a:solidFill>
              <a:latin typeface="HelveticaNeueLT Std" panose="020B0604020202020204" pitchFamily="34" charset="0"/>
              <a:ea typeface="+mn-ea"/>
              <a:cs typeface="Arial" pitchFamily="34" charset="0"/>
            </a:endParaRPr>
          </a:p>
        </p:txBody>
      </p:sp>
      <p:sp>
        <p:nvSpPr>
          <p:cNvPr id="4" name="CuadroTexto 3">
            <a:extLst>
              <a:ext uri="{FF2B5EF4-FFF2-40B4-BE49-F238E27FC236}">
                <a16:creationId xmlns:a16="http://schemas.microsoft.com/office/drawing/2014/main" id="{044C7ECB-38AB-1034-E9D0-60F11471424B}"/>
              </a:ext>
            </a:extLst>
          </p:cNvPr>
          <p:cNvSpPr txBox="1"/>
          <p:nvPr/>
        </p:nvSpPr>
        <p:spPr>
          <a:xfrm>
            <a:off x="0" y="6558930"/>
            <a:ext cx="444381" cy="369332"/>
          </a:xfrm>
          <a:prstGeom prst="rect">
            <a:avLst/>
          </a:prstGeom>
          <a:noFill/>
        </p:spPr>
        <p:txBody>
          <a:bodyPr wrap="square" rtlCol="0">
            <a:spAutoFit/>
          </a:bodyPr>
          <a:lstStyle/>
          <a:p>
            <a:r>
              <a:rPr lang="es-ES" dirty="0">
                <a:solidFill>
                  <a:schemeClr val="bg1"/>
                </a:solidFill>
              </a:rPr>
              <a:t>06</a:t>
            </a:r>
          </a:p>
        </p:txBody>
      </p:sp>
      <p:pic>
        <p:nvPicPr>
          <p:cNvPr id="8" name="Imagen 7">
            <a:extLst>
              <a:ext uri="{FF2B5EF4-FFF2-40B4-BE49-F238E27FC236}">
                <a16:creationId xmlns:a16="http://schemas.microsoft.com/office/drawing/2014/main" id="{ACA89252-920B-302E-7377-0D1377CFD01C}"/>
              </a:ext>
            </a:extLst>
          </p:cNvPr>
          <p:cNvPicPr>
            <a:picLocks noChangeAspect="1"/>
          </p:cNvPicPr>
          <p:nvPr/>
        </p:nvPicPr>
        <p:blipFill>
          <a:blip r:embed="rId3"/>
          <a:stretch>
            <a:fillRect/>
          </a:stretch>
        </p:blipFill>
        <p:spPr>
          <a:xfrm rot="21310095">
            <a:off x="2615385" y="3964170"/>
            <a:ext cx="1506798" cy="1577246"/>
          </a:xfrm>
          <a:prstGeom prst="rect">
            <a:avLst/>
          </a:prstGeom>
        </p:spPr>
      </p:pic>
      <p:sp>
        <p:nvSpPr>
          <p:cNvPr id="9" name="CuadroTexto 8">
            <a:extLst>
              <a:ext uri="{FF2B5EF4-FFF2-40B4-BE49-F238E27FC236}">
                <a16:creationId xmlns:a16="http://schemas.microsoft.com/office/drawing/2014/main" id="{B3C4F996-E323-8F79-EA57-00D5997A0840}"/>
              </a:ext>
            </a:extLst>
          </p:cNvPr>
          <p:cNvSpPr txBox="1"/>
          <p:nvPr/>
        </p:nvSpPr>
        <p:spPr>
          <a:xfrm>
            <a:off x="4375446" y="3727250"/>
            <a:ext cx="4298535" cy="2308324"/>
          </a:xfrm>
          <a:prstGeom prst="rect">
            <a:avLst/>
          </a:prstGeom>
          <a:noFill/>
        </p:spPr>
        <p:txBody>
          <a:bodyPr wrap="square">
            <a:spAutoFit/>
          </a:bodyPr>
          <a:lstStyle/>
          <a:p>
            <a:pPr algn="just"/>
            <a:r>
              <a:rPr lang="es-ES" sz="1600" dirty="0">
                <a:latin typeface="HelveticaNeueLT Pro 45 Lt" panose="020B0403020202020204" pitchFamily="34" charset="0"/>
                <a:cs typeface="Times New Roman" panose="02020603050405020304" pitchFamily="18" charset="0"/>
              </a:rPr>
              <a:t>Somos conscientes de que en determinados países y en determinadas circunstancias, es muy difícil conseguir que el proveedor emita una factura a nombre de ICEX al no estar registrado este en el país. En ese caso, intentaremos poner alguna referencia a ICEX en el cambo de “observaciones” de la factura, y en último término podemos intentar poner el NIF del ICEX en el campo dirección.</a:t>
            </a:r>
          </a:p>
        </p:txBody>
      </p:sp>
    </p:spTree>
    <p:extLst>
      <p:ext uri="{BB962C8B-B14F-4D97-AF65-F5344CB8AC3E}">
        <p14:creationId xmlns:p14="http://schemas.microsoft.com/office/powerpoint/2010/main" val="1118802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CCEE7-4E12-6138-883E-CCFB6043282A}"/>
            </a:ext>
          </a:extLst>
        </p:cNvPr>
        <p:cNvGrpSpPr/>
        <p:nvPr/>
      </p:nvGrpSpPr>
      <p:grpSpPr>
        <a:xfrm>
          <a:off x="0" y="0"/>
          <a:ext cx="0" cy="0"/>
          <a:chOff x="0" y="0"/>
          <a:chExt cx="0" cy="0"/>
        </a:xfrm>
      </p:grpSpPr>
      <p:sp>
        <p:nvSpPr>
          <p:cNvPr id="4" name="1 Título">
            <a:extLst>
              <a:ext uri="{FF2B5EF4-FFF2-40B4-BE49-F238E27FC236}">
                <a16:creationId xmlns:a16="http://schemas.microsoft.com/office/drawing/2014/main" id="{3338E10B-3C53-E1DD-91C0-2EE002665499}"/>
              </a:ext>
            </a:extLst>
          </p:cNvPr>
          <p:cNvSpPr>
            <a:spLocks noGrp="1"/>
          </p:cNvSpPr>
          <p:nvPr>
            <p:ph type="ctrTitle" hasCustomPrompt="1"/>
          </p:nvPr>
        </p:nvSpPr>
        <p:spPr>
          <a:xfrm>
            <a:off x="1312189" y="2905298"/>
            <a:ext cx="7152542" cy="1446550"/>
          </a:xfrm>
        </p:spPr>
        <p:txBody>
          <a:bodyPr vert="horz" wrap="square" lIns="91440" tIns="45720" rIns="91440" bIns="45720" rtlCol="0" anchor="b">
            <a:spAutoFit/>
          </a:bodyPr>
          <a:lstStyle>
            <a:lvl1pPr>
              <a:lnSpc>
                <a:spcPts val="3600"/>
              </a:lnSpc>
              <a:defRPr sz="3600" baseline="0">
                <a:solidFill>
                  <a:schemeClr val="bg1"/>
                </a:solidFill>
                <a:latin typeface="+mj-lt"/>
              </a:defRPr>
            </a:lvl1pPr>
          </a:lstStyle>
          <a:p>
            <a:pPr algn="l">
              <a:lnSpc>
                <a:spcPct val="100000"/>
              </a:lnSpc>
            </a:pPr>
            <a:r>
              <a:rPr lang="es-ES" sz="4400" dirty="0">
                <a:latin typeface="HelveticaNeueLT Pro 75 Bd (Títulos)"/>
                <a:ea typeface="+mn-ea"/>
                <a:cs typeface="Arial" pitchFamily="34" charset="0"/>
              </a:rPr>
              <a:t>FEDER 21-27</a:t>
            </a:r>
            <a:br>
              <a:rPr lang="es-ES" sz="4400" dirty="0">
                <a:latin typeface="HelveticaNeueLT Pro 75 Bd (Títulos)"/>
                <a:ea typeface="+mn-ea"/>
                <a:cs typeface="Arial" pitchFamily="34" charset="0"/>
              </a:rPr>
            </a:br>
            <a:endParaRPr lang="es-ES" sz="4400" dirty="0">
              <a:latin typeface="HelveticaNeueLT Pro 75 Bd (Títulos)"/>
              <a:ea typeface="+mn-ea"/>
              <a:cs typeface="Arial" pitchFamily="34" charset="0"/>
            </a:endParaRPr>
          </a:p>
        </p:txBody>
      </p:sp>
    </p:spTree>
    <p:extLst>
      <p:ext uri="{BB962C8B-B14F-4D97-AF65-F5344CB8AC3E}">
        <p14:creationId xmlns:p14="http://schemas.microsoft.com/office/powerpoint/2010/main" val="3923244050"/>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seño personalizado">
  <a:themeElements>
    <a:clrScheme name="Personalizado 1">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seño personalizado">
  <a:themeElements>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iseño personalizad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Diseño personalizado">
  <a:themeElements>
    <a:clrScheme name="Personalizado 1">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Diseño personalizado">
  <a:themeElements>
    <a:clrScheme name="Personalizado 1">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0DE4E9FFE49F2545A1D93D2A8C3FFDFB" ma:contentTypeVersion="15" ma:contentTypeDescription="Crear nuevo documento." ma:contentTypeScope="" ma:versionID="585e33f9a1193bed523c6aafa16b21f5">
  <xsd:schema xmlns:xsd="http://www.w3.org/2001/XMLSchema" xmlns:xs="http://www.w3.org/2001/XMLSchema" xmlns:p="http://schemas.microsoft.com/office/2006/metadata/properties" xmlns:ns2="30c9eb9c-5653-4d7b-b6a9-d96fd3d601cc" xmlns:ns3="7f598836-127e-42e6-98f0-78b144f8d1c6" targetNamespace="http://schemas.microsoft.com/office/2006/metadata/properties" ma:root="true" ma:fieldsID="406bb32d98d11780ebf3fdd4c52ddb97" ns2:_="" ns3:_="">
    <xsd:import namespace="30c9eb9c-5653-4d7b-b6a9-d96fd3d601cc"/>
    <xsd:import namespace="7f598836-127e-42e6-98f0-78b144f8d1c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c9eb9c-5653-4d7b-b6a9-d96fd3d601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736f5365-a4c5-48e1-ab30-db633f6837f7"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598836-127e-42e6-98f0-78b144f8d1c6"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eea47296-7007-472d-b19b-122fd7f6547d}" ma:internalName="TaxCatchAll" ma:showField="CatchAllData" ma:web="7f598836-127e-42e6-98f0-78b144f8d1c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0c9eb9c-5653-4d7b-b6a9-d96fd3d601cc">
      <Terms xmlns="http://schemas.microsoft.com/office/infopath/2007/PartnerControls"/>
    </lcf76f155ced4ddcb4097134ff3c332f>
    <TaxCatchAll xmlns="7f598836-127e-42e6-98f0-78b144f8d1c6" xsi:nil="true"/>
  </documentManagement>
</p:properties>
</file>

<file path=customXml/itemProps1.xml><?xml version="1.0" encoding="utf-8"?>
<ds:datastoreItem xmlns:ds="http://schemas.openxmlformats.org/officeDocument/2006/customXml" ds:itemID="{8F1FD48B-6D7A-4EA8-BA3A-7807BEE46CC7}"/>
</file>

<file path=customXml/itemProps2.xml><?xml version="1.0" encoding="utf-8"?>
<ds:datastoreItem xmlns:ds="http://schemas.openxmlformats.org/officeDocument/2006/customXml" ds:itemID="{C0A8E6DF-774C-4448-8F43-16BD5EC58490}"/>
</file>

<file path=customXml/itemProps3.xml><?xml version="1.0" encoding="utf-8"?>
<ds:datastoreItem xmlns:ds="http://schemas.openxmlformats.org/officeDocument/2006/customXml" ds:itemID="{8589D5E4-1D26-4C21-A226-0144422002F6}"/>
</file>

<file path=docProps/app.xml><?xml version="1.0" encoding="utf-8"?>
<Properties xmlns="http://schemas.openxmlformats.org/officeDocument/2006/extended-properties" xmlns:vt="http://schemas.openxmlformats.org/officeDocument/2006/docPropsVTypes">
  <TotalTime>4920</TotalTime>
  <Words>977</Words>
  <Application>Microsoft Office PowerPoint</Application>
  <PresentationFormat>Panorámica</PresentationFormat>
  <Paragraphs>122</Paragraphs>
  <Slides>13</Slides>
  <Notes>0</Notes>
  <HiddenSlides>0</HiddenSlides>
  <MMClips>0</MMClips>
  <ScaleCrop>false</ScaleCrop>
  <HeadingPairs>
    <vt:vector size="6" baseType="variant">
      <vt:variant>
        <vt:lpstr>Fuentes usadas</vt:lpstr>
      </vt:variant>
      <vt:variant>
        <vt:i4>6</vt:i4>
      </vt:variant>
      <vt:variant>
        <vt:lpstr>Tema</vt:lpstr>
      </vt:variant>
      <vt:variant>
        <vt:i4>8</vt:i4>
      </vt:variant>
      <vt:variant>
        <vt:lpstr>Títulos de diapositiva</vt:lpstr>
      </vt:variant>
      <vt:variant>
        <vt:i4>13</vt:i4>
      </vt:variant>
    </vt:vector>
  </HeadingPairs>
  <TitlesOfParts>
    <vt:vector size="27" baseType="lpstr">
      <vt:lpstr>Arial</vt:lpstr>
      <vt:lpstr>Calibri</vt:lpstr>
      <vt:lpstr>HelveticaNeueLT Pro 45 Lt</vt:lpstr>
      <vt:lpstr>HelveticaNeueLT Pro 75 Bd (Títulos)</vt:lpstr>
      <vt:lpstr>HelveticaNeueLT Std</vt:lpstr>
      <vt:lpstr>HelveticaNeueLT Std Lt</vt:lpstr>
      <vt:lpstr>Diseño personalizado</vt:lpstr>
      <vt:lpstr>1_Diseño personalizado</vt:lpstr>
      <vt:lpstr>3_Diseño personalizado</vt:lpstr>
      <vt:lpstr>2_Diseño personalizado</vt:lpstr>
      <vt:lpstr>4_Diseño personalizado</vt:lpstr>
      <vt:lpstr>5_Diseño personalizado</vt:lpstr>
      <vt:lpstr>6_Diseño personalizado</vt:lpstr>
      <vt:lpstr>7_Diseño personalizado</vt:lpstr>
      <vt:lpstr>Presentación de PowerPoint</vt:lpstr>
      <vt:lpstr>LA IMPOSICIÓN INDIRECTA</vt:lpstr>
      <vt:lpstr>1. El Impuesto sobre el Valor Añadido español (IVA)</vt:lpstr>
      <vt:lpstr>1. El Impuesto sobre el Valor Añadido español (IVA)</vt:lpstr>
      <vt:lpstr>2. La inversión del sujeto pasivo</vt:lpstr>
      <vt:lpstr>3. El Suministro Inmediato de Información (SII)</vt:lpstr>
      <vt:lpstr>3. El Suministro Inmediato de Información (SII)</vt:lpstr>
      <vt:lpstr>4. Requisitos de las facturas</vt:lpstr>
      <vt:lpstr>FEDER 21-27 </vt:lpstr>
      <vt:lpstr>1. Senda asignada</vt:lpstr>
      <vt:lpstr>2. Mapa regional de cofinanciación</vt:lpstr>
      <vt:lpstr>3. Diferencias con periodo 2014-2020</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Ramajo Cuesta, Antonio</dc:creator>
  <cp:lastModifiedBy>San José García, Luis Enrique</cp:lastModifiedBy>
  <cp:revision>325</cp:revision>
  <cp:lastPrinted>2022-10-24T10:15:22Z</cp:lastPrinted>
  <dcterms:created xsi:type="dcterms:W3CDTF">2020-10-29T09:02:38Z</dcterms:created>
  <dcterms:modified xsi:type="dcterms:W3CDTF">2025-07-09T07:21:17Z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0x0101000DE4E9FFE49F2545A1D93D2A8C3FFDFB</vt:lpwstr>
  </property>
</Properties>
</file>